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4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40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6.xml" ContentType="application/vnd.openxmlformats-officedocument.presentationml.slide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55.xml" ContentType="application/vnd.openxmlformats-officedocument.presentationml.slide+xml"/>
  <Override PartName="/ppt/slides/slide21.xml" ContentType="application/vnd.openxmlformats-officedocument.presentationml.slide+xml"/>
  <Override PartName="/ppt/slides/slide28.xml" ContentType="application/vnd.openxmlformats-officedocument.presentationml.slide+xml"/>
  <Override PartName="/ppt/slides/slide6.xml" ContentType="application/vnd.openxmlformats-officedocument.presentationml.slide+xml"/>
  <Override PartName="/ppt/slides/slide54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27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slides/slide15.xml" ContentType="application/vnd.openxmlformats-officedocument.presentationml.slide+xml"/>
  <Override PartName="/ppt/slides/slide68.xml" ContentType="application/vnd.openxmlformats-officedocument.presentationml.slide+xml"/>
  <Override PartName="/ppt/slides/slide49.xml" ContentType="application/vnd.openxmlformats-officedocument.presentationml.slide+xml"/>
  <Override PartName="/ppt/slides/slide64.xml" ContentType="application/vnd.openxmlformats-officedocument.presentationml.slide+xml"/>
  <Override PartName="/ppt/slides/slide11.xml" ContentType="application/vnd.openxmlformats-officedocument.presentationml.slide+xml"/>
  <Override PartName="/ppt/slides/slide71.xml" ContentType="application/vnd.openxmlformats-officedocument.presentationml.slide+xml"/>
  <Override PartName="/ppt/slides/slide16.xml" ContentType="application/vnd.openxmlformats-officedocument.presentationml.slide+xml"/>
  <Override PartName="/ppt/slides/slide65.xml" ContentType="application/vnd.openxmlformats-officedocument.presentationml.slide+xml"/>
  <Override PartName="/ppt/slides/slide12.xml" ContentType="application/vnd.openxmlformats-officedocument.presentationml.slide+xml"/>
  <Override PartName="/ppt/slides/slide58.xml" ContentType="application/vnd.openxmlformats-officedocument.presentationml.slide+xml"/>
  <Override PartName="/ppt/slides/slide73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67.xml" ContentType="application/vnd.openxmlformats-officedocument.presentationml.slide+xml"/>
  <Override PartName="/ppt/slides/slide14.xml" ContentType="application/vnd.openxmlformats-officedocument.presentationml.slide+xml"/>
  <Override PartName="/ppt/slides/slide72.xml" ContentType="application/vnd.openxmlformats-officedocument.presentationml.slide+xml"/>
  <Override PartName="/ppt/slides/slide17.xml" ContentType="application/vnd.openxmlformats-officedocument.presentationml.slide+xml"/>
  <Override PartName="/ppt/slides/slide66.xml" ContentType="application/vnd.openxmlformats-officedocument.presentationml.slide+xml"/>
  <Override PartName="/ppt/slides/slide13.xml" ContentType="application/vnd.openxmlformats-officedocument.presentationml.slide+xml"/>
  <Override PartName="/ppt/slides/slide48.xml" ContentType="application/vnd.openxmlformats-officedocument.presentationml.slide+xml"/>
  <Override PartName="/ppt/slides/slide63.xml" ContentType="application/vnd.openxmlformats-officedocument.presentationml.slide+xml"/>
  <Override PartName="/ppt/slides/slide69.xml" ContentType="application/vnd.openxmlformats-officedocument.presentationml.slide+xml"/>
  <Override PartName="/ppt/slides/slide10.xml" ContentType="application/vnd.openxmlformats-officedocument.presentationml.slide+xml"/>
  <Override PartName="/ppt/slides/slide62.xml" ContentType="application/vnd.openxmlformats-officedocument.presentationml.slide+xml"/>
  <Override PartName="/ppt/slides/_rels/slide20.xml.rels" ContentType="application/vnd.openxmlformats-package.relationships+xml"/>
  <Override PartName="/ppt/slides/_rels/slide9.xml.rels" ContentType="application/vnd.openxmlformats-package.relationships+xml"/>
  <Override PartName="/ppt/slides/_rels/slide57.xml.rels" ContentType="application/vnd.openxmlformats-package.relationships+xml"/>
  <Override PartName="/ppt/slides/_rels/slide56.xml.rels" ContentType="application/vnd.openxmlformats-package.relationships+xml"/>
  <Override PartName="/ppt/slides/_rels/slide10.xml.rels" ContentType="application/vnd.openxmlformats-package.relationships+xml"/>
  <Override PartName="/ppt/slides/_rels/slide29.xml.rels" ContentType="application/vnd.openxmlformats-package.relationships+xml"/>
  <Override PartName="/ppt/slides/_rels/slide26.xml.rels" ContentType="application/vnd.openxmlformats-package.relationships+xml"/>
  <Override PartName="/ppt/slides/_rels/slide58.xml.rels" ContentType="application/vnd.openxmlformats-package.relationships+xml"/>
  <Override PartName="/ppt/slides/_rels/slide52.xml.rels" ContentType="application/vnd.openxmlformats-package.relationships+xml"/>
  <Override PartName="/ppt/slides/_rels/slide53.xml.rels" ContentType="application/vnd.openxmlformats-package.relationships+xml"/>
  <Override PartName="/ppt/slides/_rels/slide62.xml.rels" ContentType="application/vnd.openxmlformats-package.relationships+xml"/>
  <Override PartName="/ppt/slides/_rels/slide11.xml.rels" ContentType="application/vnd.openxmlformats-package.relationships+xml"/>
  <Override PartName="/ppt/slides/_rels/slide70.xml.rels" ContentType="application/vnd.openxmlformats-package.relationships+xml"/>
  <Override PartName="/ppt/slides/_rels/slide12.xml.rels" ContentType="application/vnd.openxmlformats-package.relationships+xml"/>
  <Override PartName="/ppt/slides/_rels/slide63.xml.rels" ContentType="application/vnd.openxmlformats-package.relationships+xml"/>
  <Override PartName="/ppt/slides/_rels/slide8.xml.rels" ContentType="application/vnd.openxmlformats-package.relationships+xml"/>
  <Override PartName="/ppt/slides/_rels/slide64.xml.rels" ContentType="application/vnd.openxmlformats-package.relationships+xml"/>
  <Override PartName="/ppt/slides/_rels/slide48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72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73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7.xml.rels" ContentType="application/vnd.openxmlformats-package.relationships+xml"/>
  <Override PartName="/ppt/slides/_rels/slide35.xml.rels" ContentType="application/vnd.openxmlformats-package.relationships+xml"/>
  <Override PartName="/ppt/slides/_rels/slide43.xml.rels" ContentType="application/vnd.openxmlformats-package.relationships+xml"/>
  <Override PartName="/ppt/slides/_rels/slide28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36.xml.rels" ContentType="application/vnd.openxmlformats-package.relationships+xml"/>
  <Override PartName="/ppt/slides/_rels/slide44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5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55.xml.rels" ContentType="application/vnd.openxmlformats-package.relationships+xml"/>
  <Override PartName="/ppt/slides/_rels/slide40.xml.rels" ContentType="application/vnd.openxmlformats-package.relationships+xml"/>
  <Override PartName="/ppt/slides/_rels/slide47.xml.rels" ContentType="application/vnd.openxmlformats-package.relationships+xml"/>
  <Override PartName="/ppt/slides/_rels/slide46.xml.rels" ContentType="application/vnd.openxmlformats-package.relationships+xml"/>
  <Override PartName="/ppt/slides/_rels/slide39.xml.rels" ContentType="application/vnd.openxmlformats-package.relationships+xml"/>
  <Override PartName="/ppt/slides/_rels/slide31.xml.rels" ContentType="application/vnd.openxmlformats-package.relationships+xml"/>
  <Override PartName="/ppt/slides/_rels/slide38.xml.rels" ContentType="application/vnd.openxmlformats-package.relationships+xml"/>
  <Override PartName="/ppt/slides/_rels/slide22.xml.rels" ContentType="application/vnd.openxmlformats-package.relationships+xml"/>
  <Override PartName="/ppt/slides/_rels/slide30.xml.rels" ContentType="application/vnd.openxmlformats-package.relationships+xml"/>
  <Override PartName="/ppt/slides/_rels/slide59.xml.rels" ContentType="application/vnd.openxmlformats-package.relationships+xml"/>
  <Override PartName="/ppt/slides/_rels/slide37.xml.rels" ContentType="application/vnd.openxmlformats-package.relationships+xml"/>
  <Override PartName="/ppt/slides/_rels/slide54.xml.rels" ContentType="application/vnd.openxmlformats-package.relationships+xml"/>
  <Override PartName="/ppt/slides/_rels/slide13.xml.rels" ContentType="application/vnd.openxmlformats-package.relationships+xml"/>
  <Override PartName="/ppt/slides/_rels/slide61.xml.rels" ContentType="application/vnd.openxmlformats-package.relationships+xml"/>
  <Override PartName="/ppt/slides/_rels/slide27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65.xml.rels" ContentType="application/vnd.openxmlformats-package.relationships+xml"/>
  <Override PartName="/ppt/slides/_rels/slide6.xml.rels" ContentType="application/vnd.openxmlformats-package.relationships+xml"/>
  <Override PartName="/ppt/slides/_rels/slide51.xml.rels" ContentType="application/vnd.openxmlformats-package.relationships+xml"/>
  <Override PartName="/ppt/slides/_rels/slide18.xml.rels" ContentType="application/vnd.openxmlformats-package.relationships+xml"/>
  <Override PartName="/ppt/slides/_rels/slide66.xml.rels" ContentType="application/vnd.openxmlformats-package.relationships+xml"/>
  <Override PartName="/ppt/slides/_rels/slide49.xml.rels" ContentType="application/vnd.openxmlformats-package.relationships+xml"/>
  <Override PartName="/ppt/slides/_rels/slide60.xml.rels" ContentType="application/vnd.openxmlformats-package.relationships+xml"/>
  <Override PartName="/ppt/slides/_rels/slide4.xml.rels" ContentType="application/vnd.openxmlformats-package.relationships+xml"/>
  <Override PartName="/ppt/slides/_rels/slide68.xml.rels" ContentType="application/vnd.openxmlformats-package.relationships+xml"/>
  <Override PartName="/ppt/slides/_rels/slide67.xml.rels" ContentType="application/vnd.openxmlformats-package.relationships+xml"/>
  <Override PartName="/ppt/slides/_rels/slide19.xml.rels" ContentType="application/vnd.openxmlformats-package.relationships+xml"/>
  <Override PartName="/ppt/slides/_rels/slide5.xml.rels" ContentType="application/vnd.openxmlformats-package.relationships+xml"/>
  <Override PartName="/ppt/slides/_rels/slide50.xml.rels" ContentType="application/vnd.openxmlformats-package.relationships+xml"/>
  <Override PartName="/ppt/slides/_rels/slide69.xml.rels" ContentType="application/vnd.openxmlformats-package.relationships+xml"/>
  <Override PartName="/ppt/slides/_rels/slide71.xml.rels" ContentType="application/vnd.openxmlformats-package.relationships+xml"/>
  <Override PartName="/ppt/slides/slide5.xml" ContentType="application/vnd.openxmlformats-officedocument.presentationml.slide+xml"/>
  <Override PartName="/ppt/slides/slide53.xml" ContentType="application/vnd.openxmlformats-officedocument.presentationml.slide+xml"/>
  <Override PartName="/ppt/slides/slide19.xml" ContentType="application/vnd.openxmlformats-officedocument.presentationml.slide+xml"/>
  <Override PartName="/ppt/slides/slide52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1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8.xml" ContentType="application/vnd.openxmlformats-officedocument.presentationml.slide+xml"/>
  <Override PartName="/ppt/slides/slide56.xml" ContentType="application/vnd.openxmlformats-officedocument.presentationml.slide+xml"/>
  <Override PartName="/ppt/slides/slide50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9.xml" ContentType="application/vnd.openxmlformats-officedocument.presentationml.slide+xml"/>
  <Override PartName="/ppt/slides/slide57.xml" ContentType="application/vnd.openxmlformats-officedocument.presentationml.slide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8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9.xml" ContentType="application/vnd.openxmlformats-officedocument.presentationml.slideLayout+xml"/>
  <Override PartName="/ppt/commentAuthors.xml" ContentType="application/vnd.openxmlformats-officedocument.presentationml.commentAuthors+xml"/>
  <Override PartName="/ppt/_rels/presentation.xml.rels" ContentType="application/vnd.openxmlformats-package.relationships+xml"/>
  <Override PartName="/ppt/media/image97.png" ContentType="image/png"/>
  <Override PartName="/ppt/media/image102.png" ContentType="image/png"/>
  <Override PartName="/ppt/media/image96.png" ContentType="image/png"/>
  <Override PartName="/ppt/media/image101.png" ContentType="image/png"/>
  <Override PartName="/ppt/media/image95.png" ContentType="image/png"/>
  <Override PartName="/ppt/media/image100.png" ContentType="image/png"/>
  <Override PartName="/ppt/media/image88.png" ContentType="image/png"/>
  <Override PartName="/ppt/media/image87.png" ContentType="image/png"/>
  <Override PartName="/ppt/media/image86.png" ContentType="image/png"/>
  <Override PartName="/ppt/media/image85.png" ContentType="image/png"/>
  <Override PartName="/ppt/media/image84.png" ContentType="image/png"/>
  <Override PartName="/ppt/media/image82.png" ContentType="image/png"/>
  <Override PartName="/ppt/media/image81.png" ContentType="image/png"/>
  <Override PartName="/ppt/media/image80.png" ContentType="image/png"/>
  <Override PartName="/ppt/media/image78.png" ContentType="image/png"/>
  <Override PartName="/ppt/media/image77.png" ContentType="image/png"/>
  <Override PartName="/ppt/media/image76.png" ContentType="image/png"/>
  <Override PartName="/ppt/media/image75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70.png" ContentType="image/png"/>
  <Override PartName="/ppt/media/image67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10.png" ContentType="image/png"/>
  <Override PartName="/ppt/media/image69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89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113.png" ContentType="image/png"/>
  <Override PartName="/ppt/media/image57.png" ContentType="image/png"/>
  <Override PartName="/ppt/media/image117.png" ContentType="image/png"/>
  <Override PartName="/ppt/media/image26.png" ContentType="image/png"/>
  <Override PartName="/ppt/media/image123.png" ContentType="image/png"/>
  <Override PartName="/ppt/media/image44.png" ContentType="image/png"/>
  <Override PartName="/ppt/media/image108.png" ContentType="image/png"/>
  <Override PartName="/ppt/media/image118.png" ContentType="image/png"/>
  <Override PartName="/ppt/media/image27.png" ContentType="image/png"/>
  <Override PartName="/ppt/media/image124.png" ContentType="image/png"/>
  <Override PartName="/ppt/media/image68.png" ContentType="image/png"/>
  <Override PartName="/ppt/media/image116.png" ContentType="image/png"/>
  <Override PartName="/ppt/media/image25.png" ContentType="image/png"/>
  <Override PartName="/ppt/media/image122.png" ContentType="image/png"/>
  <Override PartName="/ppt/media/image43.png" ContentType="image/png"/>
  <Override PartName="/ppt/media/image107.png" ContentType="image/png"/>
  <Override PartName="/ppt/media/image115.png" ContentType="image/png"/>
  <Override PartName="/ppt/media/image59.png" ContentType="image/png"/>
  <Override PartName="/ppt/media/image24.png" ContentType="image/png"/>
  <Override PartName="/ppt/media/image121.png" ContentType="image/png"/>
  <Override PartName="/ppt/media/image42.png" ContentType="image/png"/>
  <Override PartName="/ppt/media/image106.png" ContentType="image/png"/>
  <Override PartName="/ppt/media/image114.png" ContentType="image/png"/>
  <Override PartName="/ppt/media/image58.png" ContentType="image/png"/>
  <Override PartName="/ppt/media/image120.png" ContentType="image/png"/>
  <Override PartName="/ppt/media/image105.png" ContentType="image/png"/>
  <Override PartName="/ppt/media/image49.png" ContentType="image/png"/>
  <Override PartName="/ppt/media/image112.png" ContentType="image/png"/>
  <Override PartName="/ppt/media/image56.png" ContentType="image/png"/>
  <Override PartName="/ppt/media/image111.png" ContentType="image/png"/>
  <Override PartName="/ppt/media/image55.png" ContentType="image/png"/>
  <Override PartName="/ppt/media/image110.png" ContentType="image/png"/>
  <Override PartName="/ppt/media/image4.png" ContentType="image/png"/>
  <Override PartName="/ppt/media/image54.png" ContentType="image/png"/>
  <Override PartName="/ppt/media/image99.png" ContentType="image/png"/>
  <Override PartName="/ppt/media/image104.png" ContentType="image/png"/>
  <Override PartName="/ppt/media/image48.png" ContentType="image/png"/>
  <Override PartName="/ppt/media/image46.png" ContentType="image/png"/>
  <Override PartName="/ppt/media/image47.png" ContentType="image/png"/>
  <Override PartName="/ppt/media/image40.png" ContentType="image/png"/>
  <Override PartName="/ppt/media/image109.png" ContentType="image/png"/>
  <Override PartName="/ppt/media/image45.png" ContentType="image/png"/>
  <Override PartName="/ppt/media/image103.png" ContentType="image/png"/>
  <Override PartName="/ppt/media/image98.png" ContentType="image/png"/>
  <Override PartName="/ppt/media/image37.png" ContentType="image/png"/>
  <Override PartName="/ppt/media/image2.png" ContentType="image/png"/>
  <Override PartName="/ppt/media/image52.png" ContentType="image/png"/>
  <Override PartName="/ppt/media/image22.png" ContentType="image/png"/>
  <Override PartName="/ppt/media/image11.png" ContentType="image/png"/>
  <Override PartName="/ppt/media/image41.png" ContentType="image/png"/>
  <Override PartName="/ppt/media/image1.jpeg" ContentType="image/jpeg"/>
  <Override PartName="/ppt/media/image83.png" ContentType="image/png"/>
  <Override PartName="/ppt/media/image38.png" ContentType="image/png"/>
  <Override PartName="/ppt/media/image3.png" ContentType="image/png"/>
  <Override PartName="/ppt/media/image53.png" ContentType="image/png"/>
  <Override PartName="/ppt/media/image23.png" ContentType="image/png"/>
  <Override PartName="/ppt/media/image12.png" ContentType="image/png"/>
  <Override PartName="/ppt/media/image39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5.png" ContentType="image/png"/>
  <Override PartName="/ppt/media/image90.png" ContentType="image/png"/>
  <Override PartName="/ppt/media/image16.png" ContentType="image/png"/>
  <Override PartName="/ppt/media/image91.png" ContentType="image/png"/>
  <Override PartName="/ppt/media/image17.png" ContentType="image/png"/>
  <Override PartName="/ppt/media/image92.png" ContentType="image/png"/>
  <Override PartName="/ppt/media/image18.png" ContentType="image/png"/>
  <Override PartName="/ppt/media/image8.png" ContentType="image/png"/>
  <Override PartName="/ppt/media/image93.png" ContentType="image/png"/>
  <Override PartName="/ppt/media/image19.png" ContentType="image/png"/>
  <Override PartName="/ppt/media/image9.png" ContentType="image/png"/>
  <Override PartName="/ppt/media/image94.png" ContentType="image/png"/>
  <Override PartName="/ppt/media/image20.png" ContentType="image/png"/>
  <Override PartName="/ppt/media/image79.png" ContentType="image/png"/>
  <Override PartName="/ppt/media/image21.png" ContentType="image/png"/>
  <Override PartName="/ppt/media/image119.png" ContentType="image/png"/>
  <Override PartName="/ppt/media/image50.png" ContentType="image/png"/>
  <Override PartName="/ppt/media/image6.jpeg" ContentType="image/jpeg"/>
  <Override PartName="/ppt/media/image51.png" ContentType="image/png"/>
  <Override PartName="/ppt/media/image60.png" ContentType="image/png"/>
  <Override PartName="/ppt/media/image7.jpeg" ContentType="image/jpeg"/>
  <Override PartName="/ppt/media/image61.png" ContentType="image/png"/>
  <Override PartName="/ppt/media/image62.png" ContentType="image/png"/>
  <Override PartName="/ppt/media/image63.jpeg" ContentType="image/jpeg"/>
  <Override PartName="/ppt/comments/comment23.xml" ContentType="application/vnd.openxmlformats-officedocument.presentationml.comments+xml"/>
  <Override PartName="/ppt/comments/comment31.xml" ContentType="application/vnd.openxmlformats-officedocument.presentationml.comments+xml"/>
  <Override PartName="/ppt/comments/comment37.xml" ContentType="application/vnd.openxmlformats-officedocument.presentationml.comments+xml"/>
  <Override PartName="/ppt/comments/comment12.xml" ContentType="application/vnd.openxmlformats-officedocument.presentationml.comment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6.xml" ContentType="application/vnd.openxmlformats-officedocument.theme+xml"/>
  <Override PartName="/ppt/theme/theme1.xml" ContentType="application/vnd.openxmlformats-officedocument.theme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  <p:sldId id="315" r:id="rId68"/>
    <p:sldId id="316" r:id="rId69"/>
    <p:sldId id="317" r:id="rId70"/>
    <p:sldId id="318" r:id="rId71"/>
    <p:sldId id="319" r:id="rId72"/>
    <p:sldId id="320" r:id="rId73"/>
    <p:sldId id="321" r:id="rId74"/>
    <p:sldId id="322" r:id="rId75"/>
    <p:sldId id="323" r:id="rId76"/>
    <p:sldId id="324" r:id="rId77"/>
    <p:sldId id="325" r:id="rId78"/>
    <p:sldId id="326" r:id="rId79"/>
    <p:sldId id="327" r:id="rId80"/>
    <p:sldId id="328" r:id="rId81"/>
  </p:sldIdLst>
  <p:sldSz cx="13004800" cy="9753600"/>
  <p:notesSz cx="7559675" cy="10691812"/>
</p:presentation>
</file>

<file path=ppt/commentAuthors.xml><?xml version="1.0" encoding="utf-8"?>
<p:cmAuthorLst xmlns:p="http://schemas.openxmlformats.org/presentationml/2006/main">
  <p:cmAuthor id="0" name="Denis Deratani Mauá" initials="DDM" lastIdx="4" clrIdx="0"/>
</p:cmAuthorLst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<Relationship Id="rId48" Type="http://schemas.openxmlformats.org/officeDocument/2006/relationships/slide" Target="slides/slide40.xml"/><Relationship Id="rId49" Type="http://schemas.openxmlformats.org/officeDocument/2006/relationships/slide" Target="slides/slide41.xml"/><Relationship Id="rId50" Type="http://schemas.openxmlformats.org/officeDocument/2006/relationships/slide" Target="slides/slide42.xml"/><Relationship Id="rId51" Type="http://schemas.openxmlformats.org/officeDocument/2006/relationships/slide" Target="slides/slide43.xml"/><Relationship Id="rId52" Type="http://schemas.openxmlformats.org/officeDocument/2006/relationships/slide" Target="slides/slide44.xml"/><Relationship Id="rId53" Type="http://schemas.openxmlformats.org/officeDocument/2006/relationships/slide" Target="slides/slide45.xml"/><Relationship Id="rId54" Type="http://schemas.openxmlformats.org/officeDocument/2006/relationships/slide" Target="slides/slide46.xml"/><Relationship Id="rId55" Type="http://schemas.openxmlformats.org/officeDocument/2006/relationships/slide" Target="slides/slide47.xml"/><Relationship Id="rId56" Type="http://schemas.openxmlformats.org/officeDocument/2006/relationships/slide" Target="slides/slide48.xml"/><Relationship Id="rId57" Type="http://schemas.openxmlformats.org/officeDocument/2006/relationships/slide" Target="slides/slide49.xml"/><Relationship Id="rId58" Type="http://schemas.openxmlformats.org/officeDocument/2006/relationships/slide" Target="slides/slide50.xml"/><Relationship Id="rId59" Type="http://schemas.openxmlformats.org/officeDocument/2006/relationships/slide" Target="slides/slide51.xml"/><Relationship Id="rId60" Type="http://schemas.openxmlformats.org/officeDocument/2006/relationships/slide" Target="slides/slide52.xml"/><Relationship Id="rId61" Type="http://schemas.openxmlformats.org/officeDocument/2006/relationships/slide" Target="slides/slide53.xml"/><Relationship Id="rId62" Type="http://schemas.openxmlformats.org/officeDocument/2006/relationships/slide" Target="slides/slide54.xml"/><Relationship Id="rId63" Type="http://schemas.openxmlformats.org/officeDocument/2006/relationships/slide" Target="slides/slide55.xml"/><Relationship Id="rId64" Type="http://schemas.openxmlformats.org/officeDocument/2006/relationships/slide" Target="slides/slide56.xml"/><Relationship Id="rId65" Type="http://schemas.openxmlformats.org/officeDocument/2006/relationships/slide" Target="slides/slide57.xml"/><Relationship Id="rId66" Type="http://schemas.openxmlformats.org/officeDocument/2006/relationships/slide" Target="slides/slide58.xml"/><Relationship Id="rId67" Type="http://schemas.openxmlformats.org/officeDocument/2006/relationships/slide" Target="slides/slide59.xml"/><Relationship Id="rId68" Type="http://schemas.openxmlformats.org/officeDocument/2006/relationships/slide" Target="slides/slide60.xml"/><Relationship Id="rId69" Type="http://schemas.openxmlformats.org/officeDocument/2006/relationships/slide" Target="slides/slide61.xml"/><Relationship Id="rId70" Type="http://schemas.openxmlformats.org/officeDocument/2006/relationships/slide" Target="slides/slide62.xml"/><Relationship Id="rId71" Type="http://schemas.openxmlformats.org/officeDocument/2006/relationships/slide" Target="slides/slide63.xml"/><Relationship Id="rId72" Type="http://schemas.openxmlformats.org/officeDocument/2006/relationships/slide" Target="slides/slide64.xml"/><Relationship Id="rId73" Type="http://schemas.openxmlformats.org/officeDocument/2006/relationships/slide" Target="slides/slide65.xml"/><Relationship Id="rId74" Type="http://schemas.openxmlformats.org/officeDocument/2006/relationships/slide" Target="slides/slide66.xml"/><Relationship Id="rId75" Type="http://schemas.openxmlformats.org/officeDocument/2006/relationships/slide" Target="slides/slide67.xml"/><Relationship Id="rId76" Type="http://schemas.openxmlformats.org/officeDocument/2006/relationships/slide" Target="slides/slide68.xml"/><Relationship Id="rId77" Type="http://schemas.openxmlformats.org/officeDocument/2006/relationships/slide" Target="slides/slide69.xml"/><Relationship Id="rId78" Type="http://schemas.openxmlformats.org/officeDocument/2006/relationships/slide" Target="slides/slide70.xml"/><Relationship Id="rId79" Type="http://schemas.openxmlformats.org/officeDocument/2006/relationships/slide" Target="slides/slide71.xml"/><Relationship Id="rId80" Type="http://schemas.openxmlformats.org/officeDocument/2006/relationships/slide" Target="slides/slide72.xml"/><Relationship Id="rId81" Type="http://schemas.openxmlformats.org/officeDocument/2006/relationships/slide" Target="slides/slide73.xml"/><Relationship Id="rId82" Type="http://schemas.openxmlformats.org/officeDocument/2006/relationships/commentAuthors" Target="commentAuthors.xml"/>
</Relationships>
</file>

<file path=ppt/comments/comment12.xml><?xml version="1.0" encoding="utf-8"?>
<p:cmLst xmlns:p="http://schemas.openxmlformats.org/presentationml/2006/main">
  <p:cm authorId="0" dt="2016-08-09T01:49:51.942000000" idx="1">
    <p:pos x="6118" y="2879"/>
    <p:text>Espaço de estados é algo conceitual; em geral o espaço de estados é muito grande e não é nunca representado completamente</p:text>
  </p:cm>
</p:cmLst>
</file>

<file path=ppt/comments/comment23.xml><?xml version="1.0" encoding="utf-8"?>
<p:cmLst xmlns:p="http://schemas.openxmlformats.org/presentationml/2006/main">
  <p:cm authorId="0" dt="2018-12-14T22:23:07.265000000" idx="2">
    <p:pos x="5758" y="4319"/>
    <p:text>S: agent position, dot booleans, power pellet booleans, remaining scared time</p:text>
  </p:cm>
</p:cmLst>
</file>

<file path=ppt/comments/comment31.xml><?xml version="1.0" encoding="utf-8"?>
<p:cmLst xmlns:p="http://schemas.openxmlformats.org/presentationml/2006/main">
  <p:cm authorId="0" dt="2017-03-15T21:17:23.644000000" idx="3">
    <p:pos x="6478" y="1799"/>
    <p:text>limite muito relaxado, ordem O(n^n)</p:text>
  </p:cm>
</p:cmLst>
</file>

<file path=ppt/comments/comment37.xml><?xml version="1.0" encoding="utf-8"?>
<p:cmLst xmlns:p="http://schemas.openxmlformats.org/presentationml/2006/main">
  <p:cm authorId="0" dt="2018-12-14T22:32:21.728000000" idx="4">
    <p:pos x="6118" y="5038"/>
    <p:text>infinita por conta do ciclo</p:text>
  </p:cm>
</p:cmLst>
</file>

<file path=ppt/media/image1.jpe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16.png>
</file>

<file path=ppt/media/image117.png>
</file>

<file path=ppt/media/image118.png>
</file>

<file path=ppt/media/image119.png>
</file>

<file path=ppt/media/image12.png>
</file>

<file path=ppt/media/image120.png>
</file>

<file path=ppt/media/image121.png>
</file>

<file path=ppt/media/image122.png>
</file>

<file path=ppt/media/image123.png>
</file>

<file path=ppt/media/image124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jpeg>
</file>

<file path=ppt/media/image60.png>
</file>

<file path=ppt/media/image61.png>
</file>

<file path=ppt/media/image62.png>
</file>

<file path=ppt/media/image63.jpe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jpe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60728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5647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501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60728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85647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50160" y="389160"/>
            <a:ext cx="11703600" cy="7549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60728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5647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501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60728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5647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650160" y="389160"/>
            <a:ext cx="11703600" cy="7549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60728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85647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6501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460728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85647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subTitle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subTitle"/>
          </p:nvPr>
        </p:nvSpPr>
        <p:spPr>
          <a:xfrm>
            <a:off x="650160" y="389160"/>
            <a:ext cx="11703600" cy="7549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460728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body"/>
          </p:nvPr>
        </p:nvSpPr>
        <p:spPr>
          <a:xfrm>
            <a:off x="85647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60" name="PlaceHolder 5"/>
          <p:cNvSpPr>
            <a:spLocks noGrp="1"/>
          </p:cNvSpPr>
          <p:nvPr>
            <p:ph type="body"/>
          </p:nvPr>
        </p:nvSpPr>
        <p:spPr>
          <a:xfrm>
            <a:off x="6501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61" name="PlaceHolder 6"/>
          <p:cNvSpPr>
            <a:spLocks noGrp="1"/>
          </p:cNvSpPr>
          <p:nvPr>
            <p:ph type="body"/>
          </p:nvPr>
        </p:nvSpPr>
        <p:spPr>
          <a:xfrm>
            <a:off x="460728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62" name="PlaceHolder 7"/>
          <p:cNvSpPr>
            <a:spLocks noGrp="1"/>
          </p:cNvSpPr>
          <p:nvPr>
            <p:ph type="body"/>
          </p:nvPr>
        </p:nvSpPr>
        <p:spPr>
          <a:xfrm>
            <a:off x="85647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subTitle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ubTitle"/>
          </p:nvPr>
        </p:nvSpPr>
        <p:spPr>
          <a:xfrm>
            <a:off x="650160" y="389160"/>
            <a:ext cx="11703600" cy="7549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95" name="PlaceHolder 5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50160" y="389160"/>
            <a:ext cx="11703600" cy="7549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60728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 type="body"/>
          </p:nvPr>
        </p:nvSpPr>
        <p:spPr>
          <a:xfrm>
            <a:off x="85647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00" name="PlaceHolder 5"/>
          <p:cNvSpPr>
            <a:spLocks noGrp="1"/>
          </p:cNvSpPr>
          <p:nvPr>
            <p:ph type="body"/>
          </p:nvPr>
        </p:nvSpPr>
        <p:spPr>
          <a:xfrm>
            <a:off x="6501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01" name="PlaceHolder 6"/>
          <p:cNvSpPr>
            <a:spLocks noGrp="1"/>
          </p:cNvSpPr>
          <p:nvPr>
            <p:ph type="body"/>
          </p:nvPr>
        </p:nvSpPr>
        <p:spPr>
          <a:xfrm>
            <a:off x="460728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02" name="PlaceHolder 7"/>
          <p:cNvSpPr>
            <a:spLocks noGrp="1"/>
          </p:cNvSpPr>
          <p:nvPr>
            <p:ph type="body"/>
          </p:nvPr>
        </p:nvSpPr>
        <p:spPr>
          <a:xfrm>
            <a:off x="85647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subTitle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subTitle"/>
          </p:nvPr>
        </p:nvSpPr>
        <p:spPr>
          <a:xfrm>
            <a:off x="650160" y="389160"/>
            <a:ext cx="11703600" cy="7549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28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36" name="PlaceHolder 5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 type="body"/>
          </p:nvPr>
        </p:nvSpPr>
        <p:spPr>
          <a:xfrm>
            <a:off x="460728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 type="body"/>
          </p:nvPr>
        </p:nvSpPr>
        <p:spPr>
          <a:xfrm>
            <a:off x="85647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41" name="PlaceHolder 5"/>
          <p:cNvSpPr>
            <a:spLocks noGrp="1"/>
          </p:cNvSpPr>
          <p:nvPr>
            <p:ph type="body"/>
          </p:nvPr>
        </p:nvSpPr>
        <p:spPr>
          <a:xfrm>
            <a:off x="6501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42" name="PlaceHolder 6"/>
          <p:cNvSpPr>
            <a:spLocks noGrp="1"/>
          </p:cNvSpPr>
          <p:nvPr>
            <p:ph type="body"/>
          </p:nvPr>
        </p:nvSpPr>
        <p:spPr>
          <a:xfrm>
            <a:off x="460728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43" name="PlaceHolder 7"/>
          <p:cNvSpPr>
            <a:spLocks noGrp="1"/>
          </p:cNvSpPr>
          <p:nvPr>
            <p:ph type="body"/>
          </p:nvPr>
        </p:nvSpPr>
        <p:spPr>
          <a:xfrm>
            <a:off x="85647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subTitle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subTitle"/>
          </p:nvPr>
        </p:nvSpPr>
        <p:spPr>
          <a:xfrm>
            <a:off x="650160" y="389160"/>
            <a:ext cx="11703600" cy="7549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76" name="PlaceHolder 5"/>
          <p:cNvSpPr>
            <a:spLocks noGrp="1"/>
          </p:cNvSpPr>
          <p:nvPr>
            <p:ph type="body"/>
          </p:nvPr>
        </p:nvSpPr>
        <p:spPr>
          <a:xfrm>
            <a:off x="6647040" y="523656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460728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80" name="PlaceHolder 4"/>
          <p:cNvSpPr>
            <a:spLocks noGrp="1"/>
          </p:cNvSpPr>
          <p:nvPr>
            <p:ph type="body"/>
          </p:nvPr>
        </p:nvSpPr>
        <p:spPr>
          <a:xfrm>
            <a:off x="8564760" y="228204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81" name="PlaceHolder 5"/>
          <p:cNvSpPr>
            <a:spLocks noGrp="1"/>
          </p:cNvSpPr>
          <p:nvPr>
            <p:ph type="body"/>
          </p:nvPr>
        </p:nvSpPr>
        <p:spPr>
          <a:xfrm>
            <a:off x="6501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82" name="PlaceHolder 6"/>
          <p:cNvSpPr>
            <a:spLocks noGrp="1"/>
          </p:cNvSpPr>
          <p:nvPr>
            <p:ph type="body"/>
          </p:nvPr>
        </p:nvSpPr>
        <p:spPr>
          <a:xfrm>
            <a:off x="460728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83" name="PlaceHolder 7"/>
          <p:cNvSpPr>
            <a:spLocks noGrp="1"/>
          </p:cNvSpPr>
          <p:nvPr>
            <p:ph type="body"/>
          </p:nvPr>
        </p:nvSpPr>
        <p:spPr>
          <a:xfrm>
            <a:off x="8564760" y="5236560"/>
            <a:ext cx="376848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5016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647040" y="2282040"/>
            <a:ext cx="571104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50160" y="5236560"/>
            <a:ext cx="11703600" cy="2697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Line 1"/>
          <p:cNvSpPr/>
          <p:nvPr/>
        </p:nvSpPr>
        <p:spPr>
          <a:xfrm flipV="1">
            <a:off x="406080" y="992880"/>
            <a:ext cx="12192120" cy="360"/>
          </a:xfrm>
          <a:prstGeom prst="line">
            <a:avLst/>
          </a:prstGeom>
          <a:ln w="25560">
            <a:solidFill>
              <a:srgbClr val="a6aaa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-914400" y="-12600"/>
            <a:ext cx="14814360" cy="9778680"/>
          </a:xfrm>
          <a:prstGeom prst="rect">
            <a:avLst/>
          </a:prstGeom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Click to edit the outline text format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Second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Third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Fourth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Fifth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Sixth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Seventh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 rot="10800000">
            <a:off x="406440" y="6140520"/>
            <a:ext cx="12191760" cy="360"/>
          </a:xfrm>
          <a:prstGeom prst="rect">
            <a:avLst/>
          </a:prstGeom>
        </p:spPr>
        <p:txBody>
          <a:bodyPr lIns="50760" rIns="50760" tIns="50760" bIns="50760" anchor="ctr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Click to edit the outline text format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Second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Third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Fourth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Fifth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Sixth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Seventh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06440" y="6426360"/>
            <a:ext cx="12191760" cy="270468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</a:pPr>
            <a:r>
              <a:rPr b="0" lang="pt-BR" sz="17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Ti</a:t>
            </a:r>
            <a:r>
              <a:rPr b="0" lang="pt-BR" sz="17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17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l</a:t>
            </a:r>
            <a:r>
              <a:rPr b="0" lang="pt-BR" sz="17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 </a:t>
            </a:r>
            <a:r>
              <a:rPr b="0" lang="pt-BR" sz="17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17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17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x</a:t>
            </a:r>
            <a:r>
              <a:rPr b="0" lang="pt-BR" sz="17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endParaRPr b="0" lang="pt-BR" sz="17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06440" y="4267080"/>
            <a:ext cx="12191760" cy="1802880"/>
          </a:xfrm>
          <a:prstGeom prst="rect">
            <a:avLst/>
          </a:prstGeom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spcBef>
                <a:spcPts val="2299"/>
              </a:spcBef>
            </a:pPr>
            <a:r>
              <a:rPr b="0" lang="pt-BR" sz="5400" spc="-1" strike="noStrike" cap="all">
                <a:solidFill>
                  <a:srgbClr val="fdcb56"/>
                </a:solidFill>
                <a:latin typeface="DIN Alternate"/>
                <a:ea typeface="DIN Alternate"/>
              </a:rPr>
              <a:t>Body Level One</a:t>
            </a:r>
            <a:endParaRPr b="0" lang="pt-BR" sz="5400" spc="-1" strike="noStrike">
              <a:solidFill>
                <a:srgbClr val="a6aaa9"/>
              </a:solidFill>
              <a:latin typeface="Avenir Next Medium"/>
            </a:endParaRPr>
          </a:p>
          <a:p>
            <a:pPr>
              <a:lnSpc>
                <a:spcPct val="80000"/>
              </a:lnSpc>
              <a:spcBef>
                <a:spcPts val="2299"/>
              </a:spcBef>
            </a:pPr>
            <a:r>
              <a:rPr b="0" lang="pt-BR" sz="5400" spc="-1" strike="noStrike" cap="all">
                <a:solidFill>
                  <a:srgbClr val="fdcb56"/>
                </a:solidFill>
                <a:latin typeface="DIN Alternate"/>
                <a:ea typeface="DIN Alternate"/>
              </a:rPr>
              <a:t>Body Level Two</a:t>
            </a:r>
            <a:endParaRPr b="0" lang="pt-BR" sz="5400" spc="-1" strike="noStrike">
              <a:solidFill>
                <a:srgbClr val="a6aaa9"/>
              </a:solidFill>
              <a:latin typeface="Avenir Next Medium"/>
            </a:endParaRPr>
          </a:p>
          <a:p>
            <a:pPr>
              <a:lnSpc>
                <a:spcPct val="80000"/>
              </a:lnSpc>
              <a:spcBef>
                <a:spcPts val="2299"/>
              </a:spcBef>
            </a:pPr>
            <a:r>
              <a:rPr b="0" lang="pt-BR" sz="5400" spc="-1" strike="noStrike" cap="all">
                <a:solidFill>
                  <a:srgbClr val="fdcb56"/>
                </a:solidFill>
                <a:latin typeface="DIN Alternate"/>
                <a:ea typeface="DIN Alternate"/>
              </a:rPr>
              <a:t>Body Level Three</a:t>
            </a:r>
            <a:endParaRPr b="0" lang="pt-BR" sz="5400" spc="-1" strike="noStrike">
              <a:solidFill>
                <a:srgbClr val="a6aaa9"/>
              </a:solidFill>
              <a:latin typeface="Avenir Next Medium"/>
            </a:endParaRPr>
          </a:p>
          <a:p>
            <a:pPr>
              <a:lnSpc>
                <a:spcPct val="80000"/>
              </a:lnSpc>
              <a:spcBef>
                <a:spcPts val="2299"/>
              </a:spcBef>
            </a:pPr>
            <a:r>
              <a:rPr b="0" lang="pt-BR" sz="5400" spc="-1" strike="noStrike" cap="all">
                <a:solidFill>
                  <a:srgbClr val="fdcb56"/>
                </a:solidFill>
                <a:latin typeface="DIN Alternate"/>
                <a:ea typeface="DIN Alternate"/>
              </a:rPr>
              <a:t>Body Level Four</a:t>
            </a:r>
            <a:endParaRPr b="0" lang="pt-BR" sz="5400" spc="-1" strike="noStrike">
              <a:solidFill>
                <a:srgbClr val="a6aaa9"/>
              </a:solidFill>
              <a:latin typeface="Avenir Next Medium"/>
            </a:endParaRPr>
          </a:p>
          <a:p>
            <a:pPr>
              <a:lnSpc>
                <a:spcPct val="80000"/>
              </a:lnSpc>
              <a:spcBef>
                <a:spcPts val="2299"/>
              </a:spcBef>
            </a:pPr>
            <a:r>
              <a:rPr b="0" lang="pt-BR" sz="5400" spc="-1" strike="noStrike" cap="all">
                <a:solidFill>
                  <a:srgbClr val="fdcb56"/>
                </a:solidFill>
                <a:latin typeface="DIN Alternate"/>
                <a:ea typeface="DIN Alternate"/>
              </a:rPr>
              <a:t>Body Level Five</a:t>
            </a:r>
            <a:endParaRPr b="0" lang="pt-BR" sz="5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sldNum"/>
          </p:nvPr>
        </p:nvSpPr>
        <p:spPr>
          <a:xfrm>
            <a:off x="12194280" y="431640"/>
            <a:ext cx="406440" cy="45684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Line 1"/>
          <p:cNvSpPr/>
          <p:nvPr/>
        </p:nvSpPr>
        <p:spPr>
          <a:xfrm flipV="1">
            <a:off x="406080" y="992880"/>
            <a:ext cx="12192120" cy="360"/>
          </a:xfrm>
          <a:prstGeom prst="line">
            <a:avLst/>
          </a:prstGeom>
          <a:ln w="25560">
            <a:solidFill>
              <a:srgbClr val="a6aaa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-914400" y="-12600"/>
            <a:ext cx="14814360" cy="9778680"/>
          </a:xfrm>
          <a:prstGeom prst="rect">
            <a:avLst/>
          </a:prstGeom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Click to edit the outline text format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Second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Third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Fourth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Fifth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Sixth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Seventh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sldNum"/>
          </p:nvPr>
        </p:nvSpPr>
        <p:spPr>
          <a:xfrm>
            <a:off x="12186720" y="431640"/>
            <a:ext cx="406440" cy="45684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Click to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edit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the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title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text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format</a:t>
            </a:r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Line 1"/>
          <p:cNvSpPr/>
          <p:nvPr/>
        </p:nvSpPr>
        <p:spPr>
          <a:xfrm flipV="1">
            <a:off x="406080" y="992880"/>
            <a:ext cx="12192120" cy="360"/>
          </a:xfrm>
          <a:prstGeom prst="line">
            <a:avLst/>
          </a:prstGeom>
          <a:ln w="25560">
            <a:solidFill>
              <a:srgbClr val="a6aaa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316200" y="330840"/>
            <a:ext cx="8260200" cy="9115920"/>
          </a:xfrm>
          <a:prstGeom prst="rect">
            <a:avLst/>
          </a:prstGeom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Click to edit the outline text format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Second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Third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Fourth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Fifth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Sixth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Seventh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title"/>
          </p:nvPr>
        </p:nvSpPr>
        <p:spPr>
          <a:xfrm>
            <a:off x="406440" y="647640"/>
            <a:ext cx="6298920" cy="72360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Ti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tl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 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Te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x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endParaRPr b="0" lang="pt-BR" sz="6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406440" y="1900800"/>
            <a:ext cx="6298920" cy="742608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Body Level One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Body Level Two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lvl="2" marL="13334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Body Level Three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lvl="3" marL="17780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Body Level Four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lvl="4" marL="22226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Body Level Five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12186720" y="431640"/>
            <a:ext cx="406440" cy="45684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Line 1"/>
          <p:cNvSpPr/>
          <p:nvPr/>
        </p:nvSpPr>
        <p:spPr>
          <a:xfrm flipV="1">
            <a:off x="406080" y="992880"/>
            <a:ext cx="12192120" cy="360"/>
          </a:xfrm>
          <a:prstGeom prst="line">
            <a:avLst/>
          </a:prstGeom>
          <a:ln w="25560">
            <a:solidFill>
              <a:srgbClr val="a6aaa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06440" y="1905120"/>
            <a:ext cx="12191760" cy="610848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Body Level One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Body Level Two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2" marL="13334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Body Level Three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3" marL="17780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Body Level Four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4" marL="22226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Body Level Five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title"/>
          </p:nvPr>
        </p:nvSpPr>
        <p:spPr>
          <a:xfrm>
            <a:off x="406440" y="673200"/>
            <a:ext cx="12191760" cy="72360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Title Text</a:t>
            </a:r>
            <a:endParaRPr b="0" lang="pt-BR" sz="6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sldNum"/>
          </p:nvPr>
        </p:nvSpPr>
        <p:spPr>
          <a:xfrm>
            <a:off x="12186720" y="431640"/>
            <a:ext cx="406440" cy="45684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Line 1"/>
          <p:cNvSpPr/>
          <p:nvPr/>
        </p:nvSpPr>
        <p:spPr>
          <a:xfrm flipV="1">
            <a:off x="406080" y="992880"/>
            <a:ext cx="12192120" cy="360"/>
          </a:xfrm>
          <a:prstGeom prst="line">
            <a:avLst/>
          </a:prstGeom>
          <a:ln w="25560">
            <a:solidFill>
              <a:srgbClr val="a6aaa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PlaceHolder 2"/>
          <p:cNvSpPr>
            <a:spLocks noGrp="1"/>
          </p:cNvSpPr>
          <p:nvPr>
            <p:ph type="sldNum"/>
          </p:nvPr>
        </p:nvSpPr>
        <p:spPr>
          <a:xfrm>
            <a:off x="12186720" y="431640"/>
            <a:ext cx="406440" cy="45684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C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l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i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c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k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o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e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d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i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h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e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i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l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e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e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x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f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o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r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m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a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Click to edit the outline text format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Second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Third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Fourth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Fifth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Sixth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Seventh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Line 1"/>
          <p:cNvSpPr/>
          <p:nvPr/>
        </p:nvSpPr>
        <p:spPr>
          <a:xfrm flipV="1">
            <a:off x="406080" y="992880"/>
            <a:ext cx="12192120" cy="360"/>
          </a:xfrm>
          <a:prstGeom prst="line">
            <a:avLst/>
          </a:prstGeom>
          <a:ln w="25560">
            <a:solidFill>
              <a:srgbClr val="a6aaa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6816240" y="1602720"/>
            <a:ext cx="7093440" cy="7828200"/>
          </a:xfrm>
          <a:prstGeom prst="rect">
            <a:avLst/>
          </a:prstGeom>
        </p:spPr>
        <p:txBody>
          <a:bodyPr anchor="ctr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Click to edit the outline text format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Second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Third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Fourth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Fifth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Sixth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Seventh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title"/>
          </p:nvPr>
        </p:nvSpPr>
        <p:spPr>
          <a:xfrm>
            <a:off x="406440" y="673200"/>
            <a:ext cx="6298920" cy="72360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l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x</a:t>
            </a: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endParaRPr b="0" lang="pt-BR" sz="6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406440" y="1890000"/>
            <a:ext cx="6298920" cy="696132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Body Level One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Body Level Two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lvl="2" marL="13334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Body Level Three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lvl="3" marL="17780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Body Level Four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lvl="4" marL="22226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Body Level Five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07" name="PlaceHolder 5"/>
          <p:cNvSpPr>
            <a:spLocks noGrp="1"/>
          </p:cNvSpPr>
          <p:nvPr>
            <p:ph type="sldNum"/>
          </p:nvPr>
        </p:nvSpPr>
        <p:spPr>
          <a:xfrm>
            <a:off x="12186720" y="431640"/>
            <a:ext cx="406440" cy="45684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Line 1"/>
          <p:cNvSpPr/>
          <p:nvPr/>
        </p:nvSpPr>
        <p:spPr>
          <a:xfrm flipV="1">
            <a:off x="406080" y="992880"/>
            <a:ext cx="12192120" cy="360"/>
          </a:xfrm>
          <a:prstGeom prst="line">
            <a:avLst/>
          </a:prstGeom>
          <a:ln w="25560">
            <a:solidFill>
              <a:srgbClr val="a6aaa9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PlaceHolder 2"/>
          <p:cNvSpPr>
            <a:spLocks noGrp="1"/>
          </p:cNvSpPr>
          <p:nvPr>
            <p:ph type="sldNum"/>
          </p:nvPr>
        </p:nvSpPr>
        <p:spPr>
          <a:xfrm>
            <a:off x="12186720" y="431640"/>
            <a:ext cx="406440" cy="456840"/>
          </a:xfrm>
          <a:prstGeom prst="rect">
            <a:avLst/>
          </a:prstGeom>
        </p:spPr>
        <p:txBody>
          <a:bodyPr lIns="50760" rIns="50760" tIns="50760" bIns="50760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title"/>
          </p:nvPr>
        </p:nvSpPr>
        <p:spPr>
          <a:xfrm>
            <a:off x="650160" y="389160"/>
            <a:ext cx="11703600" cy="1628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C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l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i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c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k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o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e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d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i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h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e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i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l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e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e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x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 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f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o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r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m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a</a:t>
            </a:r>
            <a:r>
              <a:rPr b="0" lang="pt-BR" sz="2000" spc="-1" strike="noStrike">
                <a:solidFill>
                  <a:srgbClr val="838787"/>
                </a:solidFill>
                <a:latin typeface="Avenir Next Medium"/>
              </a:rPr>
              <a:t>t</a:t>
            </a:r>
            <a:endParaRPr b="0" lang="pt-BR" sz="20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body"/>
          </p:nvPr>
        </p:nvSpPr>
        <p:spPr>
          <a:xfrm>
            <a:off x="650160" y="2282040"/>
            <a:ext cx="11703600" cy="56563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Click to edit the outline text format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Second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Third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</a:rPr>
              <a:t>Fourth Outline Level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Fifth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Sixth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a6aaa9"/>
                </a:solidFill>
                <a:latin typeface="Avenir Next Medium"/>
              </a:rPr>
              <a:t>Seventh Outline Level</a:t>
            </a:r>
            <a:endParaRPr b="0" lang="pt-BR" sz="20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Relationship Id="rId10" Type="http://schemas.openxmlformats.org/officeDocument/2006/relationships/image" Target="../media/image17.png"/><Relationship Id="rId11" Type="http://schemas.openxmlformats.org/officeDocument/2006/relationships/slideLayout" Target="../slideLayouts/slideLayout3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comments" Target="../comments/comment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39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3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39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5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63.xml"/><Relationship Id="rId3" Type="http://schemas.openxmlformats.org/officeDocument/2006/relationships/comments" Target="../comments/comment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39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slideLayout" Target="../slideLayouts/slideLayout39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5" Type="http://schemas.openxmlformats.org/officeDocument/2006/relationships/image" Target="../media/image37.png"/><Relationship Id="rId6" Type="http://schemas.openxmlformats.org/officeDocument/2006/relationships/slideLayout" Target="../slideLayouts/slideLayout39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6" Type="http://schemas.openxmlformats.org/officeDocument/2006/relationships/slideLayout" Target="../slideLayouts/slideLayout39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image" Target="../media/image45.png"/><Relationship Id="rId4" Type="http://schemas.openxmlformats.org/officeDocument/2006/relationships/image" Target="../media/image46.png"/><Relationship Id="rId5" Type="http://schemas.openxmlformats.org/officeDocument/2006/relationships/image" Target="../media/image47.png"/><Relationship Id="rId6" Type="http://schemas.openxmlformats.org/officeDocument/2006/relationships/slideLayout" Target="../slideLayouts/slideLayout3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image" Target="../media/image49.png"/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image" Target="../media/image52.png"/><Relationship Id="rId6" Type="http://schemas.openxmlformats.org/officeDocument/2006/relationships/slideLayout" Target="../slideLayouts/slideLayout39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image" Target="../media/image54.png"/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5" Type="http://schemas.openxmlformats.org/officeDocument/2006/relationships/image" Target="../media/image57.png"/><Relationship Id="rId6" Type="http://schemas.openxmlformats.org/officeDocument/2006/relationships/slideLayout" Target="../slideLayouts/slideLayout39.xml"/><Relationship Id="rId7" Type="http://schemas.openxmlformats.org/officeDocument/2006/relationships/comments" Target="../comments/comment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39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39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comments" Target="../comments/comment37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3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image" Target="../media/image62.png"/><Relationship Id="rId3" Type="http://schemas.openxmlformats.org/officeDocument/2006/relationships/slideLayout" Target="../slideLayouts/slideLayout39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63.jpeg"/><Relationship Id="rId2" Type="http://schemas.openxmlformats.org/officeDocument/2006/relationships/slideLayout" Target="../slideLayouts/slideLayout6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image" Target="../media/image65.png"/><Relationship Id="rId3" Type="http://schemas.openxmlformats.org/officeDocument/2006/relationships/image" Target="../media/image66.png"/><Relationship Id="rId4" Type="http://schemas.openxmlformats.org/officeDocument/2006/relationships/image" Target="../media/image67.png"/><Relationship Id="rId5" Type="http://schemas.openxmlformats.org/officeDocument/2006/relationships/image" Target="../media/image68.png"/><Relationship Id="rId6" Type="http://schemas.openxmlformats.org/officeDocument/2006/relationships/image" Target="../media/image69.png"/><Relationship Id="rId7" Type="http://schemas.openxmlformats.org/officeDocument/2006/relationships/image" Target="../media/image70.png"/><Relationship Id="rId8" Type="http://schemas.openxmlformats.org/officeDocument/2006/relationships/image" Target="../media/image71.png"/><Relationship Id="rId9" Type="http://schemas.openxmlformats.org/officeDocument/2006/relationships/image" Target="../media/image72.png"/><Relationship Id="rId10" Type="http://schemas.openxmlformats.org/officeDocument/2006/relationships/image" Target="../media/image73.png"/><Relationship Id="rId11" Type="http://schemas.openxmlformats.org/officeDocument/2006/relationships/image" Target="../media/image74.png"/><Relationship Id="rId12" Type="http://schemas.openxmlformats.org/officeDocument/2006/relationships/image" Target="../media/image75.png"/><Relationship Id="rId13" Type="http://schemas.openxmlformats.org/officeDocument/2006/relationships/image" Target="../media/image76.png"/><Relationship Id="rId14" Type="http://schemas.openxmlformats.org/officeDocument/2006/relationships/slideLayout" Target="../slideLayouts/slideLayout39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77.png"/><Relationship Id="rId2" Type="http://schemas.openxmlformats.org/officeDocument/2006/relationships/slideLayout" Target="../slideLayouts/slideLayout39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image" Target="../media/image78.png"/><Relationship Id="rId2" Type="http://schemas.openxmlformats.org/officeDocument/2006/relationships/slideLayout" Target="../slideLayouts/slideLayout39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79.png"/><Relationship Id="rId2" Type="http://schemas.openxmlformats.org/officeDocument/2006/relationships/image" Target="../media/image80.png"/><Relationship Id="rId3" Type="http://schemas.openxmlformats.org/officeDocument/2006/relationships/image" Target="../media/image81.png"/><Relationship Id="rId4" Type="http://schemas.openxmlformats.org/officeDocument/2006/relationships/image" Target="../media/image82.png"/><Relationship Id="rId5" Type="http://schemas.openxmlformats.org/officeDocument/2006/relationships/image" Target="../media/image83.png"/><Relationship Id="rId6" Type="http://schemas.openxmlformats.org/officeDocument/2006/relationships/image" Target="../media/image84.png"/><Relationship Id="rId7" Type="http://schemas.openxmlformats.org/officeDocument/2006/relationships/image" Target="../media/image85.png"/><Relationship Id="rId8" Type="http://schemas.openxmlformats.org/officeDocument/2006/relationships/image" Target="../media/image86.png"/><Relationship Id="rId9" Type="http://schemas.openxmlformats.org/officeDocument/2006/relationships/image" Target="../media/image87.png"/><Relationship Id="rId10" Type="http://schemas.openxmlformats.org/officeDocument/2006/relationships/image" Target="../media/image88.png"/><Relationship Id="rId11" Type="http://schemas.openxmlformats.org/officeDocument/2006/relationships/image" Target="../media/image89.png"/><Relationship Id="rId12" Type="http://schemas.openxmlformats.org/officeDocument/2006/relationships/image" Target="../media/image90.png"/><Relationship Id="rId13" Type="http://schemas.openxmlformats.org/officeDocument/2006/relationships/image" Target="../media/image91.png"/><Relationship Id="rId14" Type="http://schemas.openxmlformats.org/officeDocument/2006/relationships/image" Target="../media/image92.png"/><Relationship Id="rId15" Type="http://schemas.openxmlformats.org/officeDocument/2006/relationships/image" Target="../media/image93.png"/><Relationship Id="rId16" Type="http://schemas.openxmlformats.org/officeDocument/2006/relationships/image" Target="../media/image94.png"/><Relationship Id="rId17" Type="http://schemas.openxmlformats.org/officeDocument/2006/relationships/image" Target="../media/image95.png"/><Relationship Id="rId18" Type="http://schemas.openxmlformats.org/officeDocument/2006/relationships/image" Target="../media/image96.png"/><Relationship Id="rId19" Type="http://schemas.openxmlformats.org/officeDocument/2006/relationships/image" Target="../media/image97.png"/><Relationship Id="rId20" Type="http://schemas.openxmlformats.org/officeDocument/2006/relationships/image" Target="../media/image98.png"/><Relationship Id="rId21" Type="http://schemas.openxmlformats.org/officeDocument/2006/relationships/image" Target="../media/image99.png"/><Relationship Id="rId22" Type="http://schemas.openxmlformats.org/officeDocument/2006/relationships/image" Target="../media/image100.png"/><Relationship Id="rId23" Type="http://schemas.openxmlformats.org/officeDocument/2006/relationships/image" Target="../media/image101.png"/><Relationship Id="rId24" Type="http://schemas.openxmlformats.org/officeDocument/2006/relationships/image" Target="../media/image102.png"/><Relationship Id="rId25" Type="http://schemas.openxmlformats.org/officeDocument/2006/relationships/image" Target="../media/image103.png"/><Relationship Id="rId26" Type="http://schemas.openxmlformats.org/officeDocument/2006/relationships/image" Target="../media/image104.png"/><Relationship Id="rId27" Type="http://schemas.openxmlformats.org/officeDocument/2006/relationships/image" Target="../media/image105.png"/><Relationship Id="rId28" Type="http://schemas.openxmlformats.org/officeDocument/2006/relationships/image" Target="../media/image106.png"/><Relationship Id="rId29" Type="http://schemas.openxmlformats.org/officeDocument/2006/relationships/image" Target="../media/image107.png"/><Relationship Id="rId30" Type="http://schemas.openxmlformats.org/officeDocument/2006/relationships/image" Target="../media/image108.png"/><Relationship Id="rId31" Type="http://schemas.openxmlformats.org/officeDocument/2006/relationships/image" Target="../media/image109.png"/><Relationship Id="rId32" Type="http://schemas.openxmlformats.org/officeDocument/2006/relationships/image" Target="../media/image110.png"/><Relationship Id="rId33" Type="http://schemas.openxmlformats.org/officeDocument/2006/relationships/image" Target="../media/image111.png"/><Relationship Id="rId34" Type="http://schemas.openxmlformats.org/officeDocument/2006/relationships/image" Target="../media/image112.png"/><Relationship Id="rId35" Type="http://schemas.openxmlformats.org/officeDocument/2006/relationships/image" Target="../media/image113.png"/><Relationship Id="rId36" Type="http://schemas.openxmlformats.org/officeDocument/2006/relationships/image" Target="../media/image114.png"/><Relationship Id="rId37" Type="http://schemas.openxmlformats.org/officeDocument/2006/relationships/image" Target="../media/image115.png"/><Relationship Id="rId38" Type="http://schemas.openxmlformats.org/officeDocument/2006/relationships/image" Target="../media/image116.png"/><Relationship Id="rId39" Type="http://schemas.openxmlformats.org/officeDocument/2006/relationships/image" Target="../media/image117.png"/><Relationship Id="rId40" Type="http://schemas.openxmlformats.org/officeDocument/2006/relationships/image" Target="../media/image118.png"/><Relationship Id="rId41" Type="http://schemas.openxmlformats.org/officeDocument/2006/relationships/image" Target="../media/image119.png"/><Relationship Id="rId42" Type="http://schemas.openxmlformats.org/officeDocument/2006/relationships/image" Target="../media/image120.png"/><Relationship Id="rId43" Type="http://schemas.openxmlformats.org/officeDocument/2006/relationships/image" Target="../media/image121.png"/><Relationship Id="rId44" Type="http://schemas.openxmlformats.org/officeDocument/2006/relationships/image" Target="../media/image122.png"/><Relationship Id="rId45" Type="http://schemas.openxmlformats.org/officeDocument/2006/relationships/image" Target="../media/image123.png"/><Relationship Id="rId46" Type="http://schemas.openxmlformats.org/officeDocument/2006/relationships/slideLayout" Target="../slideLayouts/slideLayout3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5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124.png"/><Relationship Id="rId2" Type="http://schemas.openxmlformats.org/officeDocument/2006/relationships/slideLayout" Target="../slideLayouts/slideLayout39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5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39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3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metropolis.jpg" descr="metropolis.jpg"/>
          <p:cNvPicPr/>
          <p:nvPr/>
        </p:nvPicPr>
        <p:blipFill>
          <a:blip r:embed="rId1"/>
          <a:stretch/>
        </p:blipFill>
        <p:spPr>
          <a:xfrm>
            <a:off x="-70560" y="-159840"/>
            <a:ext cx="13145760" cy="10072800"/>
          </a:xfrm>
          <a:prstGeom prst="rect">
            <a:avLst/>
          </a:prstGeom>
          <a:ln w="25560">
            <a:solidFill>
              <a:srgbClr val="a6aaa9"/>
            </a:solidFill>
            <a:miter/>
          </a:ln>
        </p:spPr>
      </p:pic>
      <p:sp>
        <p:nvSpPr>
          <p:cNvPr id="285" name="TextShape 1"/>
          <p:cNvSpPr txBox="1"/>
          <p:nvPr/>
        </p:nvSpPr>
        <p:spPr>
          <a:xfrm rot="10800000">
            <a:off x="406440" y="6140520"/>
            <a:ext cx="12191760" cy="360"/>
          </a:xfrm>
          <a:prstGeom prst="rect">
            <a:avLst/>
          </a:prstGeom>
          <a:noFill/>
          <a:ln w="38160">
            <a:solidFill>
              <a:srgbClr val="a6aaa9"/>
            </a:solidFill>
            <a:miter/>
          </a:ln>
        </p:spPr>
        <p:txBody>
          <a:bodyPr lIns="50760" rIns="50760" tIns="50760" bIns="50760" anchor="ctr">
            <a:noAutofit/>
          </a:bodyPr>
          <a:p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86" name="TextShape 2"/>
          <p:cNvSpPr txBox="1"/>
          <p:nvPr/>
        </p:nvSpPr>
        <p:spPr>
          <a:xfrm>
            <a:off x="406440" y="6426360"/>
            <a:ext cx="12191760" cy="27046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</a:pP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l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g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ê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f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1224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l</a:t>
            </a:r>
            <a:endParaRPr b="0" lang="pt-BR" sz="1224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87" name="TextShape 3"/>
          <p:cNvSpPr txBox="1"/>
          <p:nvPr/>
        </p:nvSpPr>
        <p:spPr>
          <a:xfrm>
            <a:off x="406440" y="4267080"/>
            <a:ext cx="12191760" cy="18028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p>
            <a:pPr>
              <a:lnSpc>
                <a:spcPct val="80000"/>
              </a:lnSpc>
              <a:spcBef>
                <a:spcPts val="2299"/>
              </a:spcBef>
            </a:pPr>
            <a:r>
              <a:rPr b="0" lang="pt-BR" sz="5400" spc="-1" strike="noStrike" cap="all">
                <a:solidFill>
                  <a:srgbClr val="fdcb56"/>
                </a:solidFill>
                <a:latin typeface="DIN Alternate"/>
                <a:ea typeface="DIN Alternate"/>
              </a:rPr>
              <a:t>MAC 425 / 5739</a:t>
            </a:r>
            <a:endParaRPr b="0" lang="pt-BR" sz="5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88" name="CustomShape 4"/>
          <p:cNvSpPr/>
          <p:nvPr/>
        </p:nvSpPr>
        <p:spPr>
          <a:xfrm>
            <a:off x="587880" y="555480"/>
            <a:ext cx="5771520" cy="833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6000" spc="599" strike="noStrike" cap="all">
                <a:solidFill>
                  <a:srgbClr val="ffffff"/>
                </a:solidFill>
                <a:latin typeface="DIN Condensed"/>
                <a:ea typeface="DIN Condensed"/>
              </a:rPr>
              <a:t>busca cega</a:t>
            </a:r>
            <a:endParaRPr b="0" lang="pt-BR" sz="6000" spc="-1" strike="noStrike">
              <a:latin typeface="Arial"/>
            </a:endParaRPr>
          </a:p>
        </p:txBody>
      </p:sp>
      <p:sp>
        <p:nvSpPr>
          <p:cNvPr id="289" name="CustomShape 5"/>
          <p:cNvSpPr/>
          <p:nvPr/>
        </p:nvSpPr>
        <p:spPr>
          <a:xfrm>
            <a:off x="9068400" y="9242640"/>
            <a:ext cx="382968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 algn="r"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d2d9db"/>
                </a:solidFill>
                <a:latin typeface="Avenir Next Medium"/>
                <a:ea typeface="Avenir Next Medium"/>
              </a:rPr>
              <a:t>Metropolis (1927)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Line 1"/>
          <p:cNvSpPr/>
          <p:nvPr/>
        </p:nvSpPr>
        <p:spPr>
          <a:xfrm flipV="1">
            <a:off x="1116360" y="4433760"/>
            <a:ext cx="3705120" cy="425304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707" name="Line Line" descr="Line Line"/>
          <p:cNvPicPr/>
          <p:nvPr/>
        </p:nvPicPr>
        <p:blipFill>
          <a:blip r:embed="rId1"/>
          <a:stretch/>
        </p:blipFill>
        <p:spPr>
          <a:xfrm rot="18668400">
            <a:off x="4581720" y="3316320"/>
            <a:ext cx="2205000" cy="101160"/>
          </a:xfrm>
          <a:prstGeom prst="rect">
            <a:avLst/>
          </a:prstGeom>
          <a:ln>
            <a:noFill/>
          </a:ln>
        </p:spPr>
      </p:pic>
      <p:pic>
        <p:nvPicPr>
          <p:cNvPr id="708" name="Line Line" descr="Line Line"/>
          <p:cNvPicPr/>
          <p:nvPr/>
        </p:nvPicPr>
        <p:blipFill>
          <a:blip r:embed="rId2"/>
          <a:stretch/>
        </p:blipFill>
        <p:spPr>
          <a:xfrm rot="10800000">
            <a:off x="7268760" y="5132160"/>
            <a:ext cx="1533240" cy="101160"/>
          </a:xfrm>
          <a:prstGeom prst="rect">
            <a:avLst/>
          </a:prstGeom>
          <a:ln>
            <a:noFill/>
          </a:ln>
        </p:spPr>
      </p:pic>
      <p:sp>
        <p:nvSpPr>
          <p:cNvPr id="709" name="Line 2"/>
          <p:cNvSpPr/>
          <p:nvPr/>
        </p:nvSpPr>
        <p:spPr>
          <a:xfrm flipH="1">
            <a:off x="4280040" y="5182560"/>
            <a:ext cx="13838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710" name="Line Line" descr="Line Line"/>
          <p:cNvPicPr/>
          <p:nvPr/>
        </p:nvPicPr>
        <p:blipFill>
          <a:blip r:embed="rId3"/>
          <a:stretch/>
        </p:blipFill>
        <p:spPr>
          <a:xfrm rot="10800000">
            <a:off x="5752440" y="5131080"/>
            <a:ext cx="1485000" cy="101160"/>
          </a:xfrm>
          <a:prstGeom prst="rect">
            <a:avLst/>
          </a:prstGeom>
          <a:ln>
            <a:noFill/>
          </a:ln>
        </p:spPr>
      </p:pic>
      <p:pic>
        <p:nvPicPr>
          <p:cNvPr id="711" name="Line Line" descr="Line Line"/>
          <p:cNvPicPr/>
          <p:nvPr/>
        </p:nvPicPr>
        <p:blipFill>
          <a:blip r:embed="rId4"/>
          <a:stretch/>
        </p:blipFill>
        <p:spPr>
          <a:xfrm rot="18900000">
            <a:off x="7939080" y="7381440"/>
            <a:ext cx="819720" cy="101160"/>
          </a:xfrm>
          <a:prstGeom prst="rect">
            <a:avLst/>
          </a:prstGeom>
          <a:ln>
            <a:noFill/>
          </a:ln>
        </p:spPr>
      </p:pic>
      <p:sp>
        <p:nvSpPr>
          <p:cNvPr id="712" name="Line 3"/>
          <p:cNvSpPr/>
          <p:nvPr/>
        </p:nvSpPr>
        <p:spPr>
          <a:xfrm flipH="1">
            <a:off x="5956200" y="3441600"/>
            <a:ext cx="13838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13" name="Line 4"/>
          <p:cNvSpPr/>
          <p:nvPr/>
        </p:nvSpPr>
        <p:spPr>
          <a:xfrm flipH="1" flipV="1">
            <a:off x="6492240" y="2567880"/>
            <a:ext cx="5386680" cy="609300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14" name="TextShape 5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h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: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ç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ã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715" name="CustomShape 6"/>
          <p:cNvSpPr/>
          <p:nvPr/>
        </p:nvSpPr>
        <p:spPr>
          <a:xfrm>
            <a:off x="6165720" y="2266920"/>
            <a:ext cx="672840" cy="672840"/>
          </a:xfrm>
          <a:prstGeom prst="ellipse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111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16" name="Line 7"/>
          <p:cNvSpPr/>
          <p:nvPr/>
        </p:nvSpPr>
        <p:spPr>
          <a:xfrm flipV="1">
            <a:off x="4292640" y="786744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17" name="Line 8"/>
          <p:cNvSpPr/>
          <p:nvPr/>
        </p:nvSpPr>
        <p:spPr>
          <a:xfrm flipV="1">
            <a:off x="7264440" y="794376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18" name="Line 9"/>
          <p:cNvSpPr/>
          <p:nvPr/>
        </p:nvSpPr>
        <p:spPr>
          <a:xfrm flipV="1">
            <a:off x="10413720" y="789300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719" name="Line Line" descr="Line Line"/>
          <p:cNvPicPr/>
          <p:nvPr/>
        </p:nvPicPr>
        <p:blipFill>
          <a:blip r:embed="rId5"/>
          <a:stretch/>
        </p:blipFill>
        <p:spPr>
          <a:xfrm rot="18900000">
            <a:off x="8635680" y="6430320"/>
            <a:ext cx="1099440" cy="101160"/>
          </a:xfrm>
          <a:prstGeom prst="rect">
            <a:avLst/>
          </a:prstGeom>
          <a:ln>
            <a:noFill/>
          </a:ln>
        </p:spPr>
      </p:pic>
      <p:sp>
        <p:nvSpPr>
          <p:cNvPr id="720" name="Line 10"/>
          <p:cNvSpPr/>
          <p:nvPr/>
        </p:nvSpPr>
        <p:spPr>
          <a:xfrm flipV="1">
            <a:off x="7327800" y="434592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721" name="Line Line" descr="Line Line"/>
          <p:cNvPicPr/>
          <p:nvPr/>
        </p:nvPicPr>
        <p:blipFill>
          <a:blip r:embed="rId6"/>
          <a:stretch/>
        </p:blipFill>
        <p:spPr>
          <a:xfrm rot="13500000">
            <a:off x="4755960" y="4639680"/>
            <a:ext cx="1099440" cy="101160"/>
          </a:xfrm>
          <a:prstGeom prst="rect">
            <a:avLst/>
          </a:prstGeom>
          <a:ln>
            <a:noFill/>
          </a:ln>
        </p:spPr>
      </p:pic>
      <p:sp>
        <p:nvSpPr>
          <p:cNvPr id="722" name="Line 11"/>
          <p:cNvSpPr/>
          <p:nvPr/>
        </p:nvSpPr>
        <p:spPr>
          <a:xfrm flipH="1" flipV="1">
            <a:off x="3450600" y="612756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23" name="Line 12"/>
          <p:cNvSpPr/>
          <p:nvPr/>
        </p:nvSpPr>
        <p:spPr>
          <a:xfrm flipH="1" flipV="1">
            <a:off x="4965480" y="789300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24" name="Line 13"/>
          <p:cNvSpPr/>
          <p:nvPr/>
        </p:nvSpPr>
        <p:spPr>
          <a:xfrm flipH="1" flipV="1">
            <a:off x="1904760" y="789300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725" name="Line Line" descr="Line Line"/>
          <p:cNvPicPr/>
          <p:nvPr/>
        </p:nvPicPr>
        <p:blipFill>
          <a:blip r:embed="rId7"/>
          <a:stretch/>
        </p:blipFill>
        <p:spPr>
          <a:xfrm rot="13500000">
            <a:off x="7902720" y="8246520"/>
            <a:ext cx="1099440" cy="101160"/>
          </a:xfrm>
          <a:prstGeom prst="rect">
            <a:avLst/>
          </a:prstGeom>
          <a:ln>
            <a:noFill/>
          </a:ln>
        </p:spPr>
      </p:pic>
      <p:grpSp>
        <p:nvGrpSpPr>
          <p:cNvPr id="726" name="Group 14"/>
          <p:cNvGrpSpPr/>
          <p:nvPr/>
        </p:nvGrpSpPr>
        <p:grpSpPr>
          <a:xfrm>
            <a:off x="5746680" y="1548000"/>
            <a:ext cx="1495440" cy="567360"/>
            <a:chOff x="5746680" y="1548000"/>
            <a:chExt cx="1495440" cy="567360"/>
          </a:xfrm>
        </p:grpSpPr>
        <p:grpSp>
          <p:nvGrpSpPr>
            <p:cNvPr id="727" name="Group 15"/>
            <p:cNvGrpSpPr/>
            <p:nvPr/>
          </p:nvGrpSpPr>
          <p:grpSpPr>
            <a:xfrm>
              <a:off x="5746680" y="1548000"/>
              <a:ext cx="1495440" cy="567360"/>
              <a:chOff x="5746680" y="1548000"/>
              <a:chExt cx="1495440" cy="567360"/>
            </a:xfrm>
          </p:grpSpPr>
          <p:sp>
            <p:nvSpPr>
              <p:cNvPr id="728" name="CustomShape 16"/>
              <p:cNvSpPr/>
              <p:nvPr/>
            </p:nvSpPr>
            <p:spPr>
              <a:xfrm>
                <a:off x="5946120" y="1548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29" name="CustomShape 17"/>
              <p:cNvSpPr/>
              <p:nvPr/>
            </p:nvSpPr>
            <p:spPr>
              <a:xfrm>
                <a:off x="6444720" y="1548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0" name="CustomShape 18"/>
              <p:cNvSpPr/>
              <p:nvPr/>
            </p:nvSpPr>
            <p:spPr>
              <a:xfrm>
                <a:off x="6943320" y="1548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31" name="CustomShape 19"/>
              <p:cNvSpPr/>
              <p:nvPr/>
            </p:nvSpPr>
            <p:spPr>
              <a:xfrm>
                <a:off x="5746680" y="2016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732" name="CustomShape 20"/>
            <p:cNvSpPr/>
            <p:nvPr/>
          </p:nvSpPr>
          <p:spPr>
            <a:xfrm>
              <a:off x="5806440" y="1917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3" name="CustomShape 21"/>
            <p:cNvSpPr/>
            <p:nvPr/>
          </p:nvSpPr>
          <p:spPr>
            <a:xfrm>
              <a:off x="5856480" y="18219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34" name="CustomShape 22"/>
            <p:cNvSpPr/>
            <p:nvPr/>
          </p:nvSpPr>
          <p:spPr>
            <a:xfrm>
              <a:off x="5896440" y="172692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35" name="CustomShape 23"/>
          <p:cNvSpPr/>
          <p:nvPr/>
        </p:nvSpPr>
        <p:spPr>
          <a:xfrm>
            <a:off x="5403960" y="310500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211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36" name="Line 24"/>
          <p:cNvSpPr/>
          <p:nvPr/>
        </p:nvSpPr>
        <p:spPr>
          <a:xfrm flipH="1">
            <a:off x="1294200" y="8713080"/>
            <a:ext cx="12254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37" name="Line 25"/>
          <p:cNvSpPr/>
          <p:nvPr/>
        </p:nvSpPr>
        <p:spPr>
          <a:xfrm flipH="1">
            <a:off x="4338000" y="8713080"/>
            <a:ext cx="126792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38" name="Line 26"/>
          <p:cNvSpPr/>
          <p:nvPr/>
        </p:nvSpPr>
        <p:spPr>
          <a:xfrm flipH="1">
            <a:off x="2915280" y="8713080"/>
            <a:ext cx="114732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39" name="Line 27"/>
          <p:cNvSpPr/>
          <p:nvPr/>
        </p:nvSpPr>
        <p:spPr>
          <a:xfrm flipH="1">
            <a:off x="5910840" y="8713080"/>
            <a:ext cx="12254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40" name="Line 28"/>
          <p:cNvSpPr/>
          <p:nvPr/>
        </p:nvSpPr>
        <p:spPr>
          <a:xfrm flipH="1">
            <a:off x="7512840" y="8713080"/>
            <a:ext cx="114732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741" name="Line Line" descr="Line Line"/>
          <p:cNvPicPr/>
          <p:nvPr/>
        </p:nvPicPr>
        <p:blipFill>
          <a:blip r:embed="rId8"/>
          <a:stretch/>
        </p:blipFill>
        <p:spPr>
          <a:xfrm rot="10800000">
            <a:off x="8980560" y="8663040"/>
            <a:ext cx="1286280" cy="101160"/>
          </a:xfrm>
          <a:prstGeom prst="rect">
            <a:avLst/>
          </a:prstGeom>
          <a:ln>
            <a:noFill/>
          </a:ln>
        </p:spPr>
      </p:pic>
      <p:pic>
        <p:nvPicPr>
          <p:cNvPr id="742" name="Line Line" descr="Line Line"/>
          <p:cNvPicPr/>
          <p:nvPr/>
        </p:nvPicPr>
        <p:blipFill>
          <a:blip r:embed="rId9"/>
          <a:stretch/>
        </p:blipFill>
        <p:spPr>
          <a:xfrm rot="10800000">
            <a:off x="10517040" y="8663040"/>
            <a:ext cx="1098360" cy="101160"/>
          </a:xfrm>
          <a:prstGeom prst="rect">
            <a:avLst/>
          </a:prstGeom>
          <a:ln>
            <a:noFill/>
          </a:ln>
        </p:spPr>
      </p:pic>
      <p:sp>
        <p:nvSpPr>
          <p:cNvPr id="743" name="Line 29"/>
          <p:cNvSpPr/>
          <p:nvPr/>
        </p:nvSpPr>
        <p:spPr>
          <a:xfrm flipH="1">
            <a:off x="8989560" y="6948000"/>
            <a:ext cx="118476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44" name="Line 30"/>
          <p:cNvSpPr/>
          <p:nvPr/>
        </p:nvSpPr>
        <p:spPr>
          <a:xfrm flipH="1">
            <a:off x="2815920" y="6973200"/>
            <a:ext cx="12254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45" name="CustomShape 31"/>
          <p:cNvSpPr/>
          <p:nvPr/>
        </p:nvSpPr>
        <p:spPr>
          <a:xfrm>
            <a:off x="4635360" y="398160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231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46" name="CustomShape 32"/>
          <p:cNvSpPr/>
          <p:nvPr/>
        </p:nvSpPr>
        <p:spPr>
          <a:xfrm>
            <a:off x="5403960" y="484632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131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47" name="CustomShape 33"/>
          <p:cNvSpPr/>
          <p:nvPr/>
        </p:nvSpPr>
        <p:spPr>
          <a:xfrm>
            <a:off x="3867120" y="484632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331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48" name="CustomShape 34"/>
          <p:cNvSpPr/>
          <p:nvPr/>
        </p:nvSpPr>
        <p:spPr>
          <a:xfrm>
            <a:off x="3092400" y="574668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332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49" name="CustomShape 35"/>
          <p:cNvSpPr/>
          <p:nvPr/>
        </p:nvSpPr>
        <p:spPr>
          <a:xfrm>
            <a:off x="7721640" y="39816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321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50" name="CustomShape 36"/>
          <p:cNvSpPr/>
          <p:nvPr/>
        </p:nvSpPr>
        <p:spPr>
          <a:xfrm>
            <a:off x="6915240" y="484632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121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51" name="CustomShape 37"/>
          <p:cNvSpPr/>
          <p:nvPr/>
        </p:nvSpPr>
        <p:spPr>
          <a:xfrm>
            <a:off x="8464680" y="484632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221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52" name="CustomShape 38"/>
          <p:cNvSpPr/>
          <p:nvPr/>
        </p:nvSpPr>
        <p:spPr>
          <a:xfrm>
            <a:off x="9245520" y="574668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223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53" name="CustomShape 39"/>
          <p:cNvSpPr/>
          <p:nvPr/>
        </p:nvSpPr>
        <p:spPr>
          <a:xfrm>
            <a:off x="10001160" y="65862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123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54" name="CustomShape 40"/>
          <p:cNvSpPr/>
          <p:nvPr/>
        </p:nvSpPr>
        <p:spPr>
          <a:xfrm>
            <a:off x="8464680" y="661140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323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55" name="CustomShape 41"/>
          <p:cNvSpPr/>
          <p:nvPr/>
        </p:nvSpPr>
        <p:spPr>
          <a:xfrm>
            <a:off x="7698600" y="748656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313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56" name="Line 42"/>
          <p:cNvSpPr/>
          <p:nvPr/>
        </p:nvSpPr>
        <p:spPr>
          <a:xfrm flipH="1" flipV="1">
            <a:off x="4292640" y="707652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57" name="CustomShape 43"/>
          <p:cNvSpPr/>
          <p:nvPr/>
        </p:nvSpPr>
        <p:spPr>
          <a:xfrm>
            <a:off x="3867120" y="65862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232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58" name="CustomShape 44"/>
          <p:cNvSpPr/>
          <p:nvPr/>
        </p:nvSpPr>
        <p:spPr>
          <a:xfrm>
            <a:off x="2320920" y="66114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132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59" name="CustomShape 45"/>
          <p:cNvSpPr/>
          <p:nvPr/>
        </p:nvSpPr>
        <p:spPr>
          <a:xfrm>
            <a:off x="4601160" y="748656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212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60" name="CustomShape 46"/>
          <p:cNvSpPr/>
          <p:nvPr/>
        </p:nvSpPr>
        <p:spPr>
          <a:xfrm>
            <a:off x="385776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312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61" name="CustomShape 47"/>
          <p:cNvSpPr/>
          <p:nvPr/>
        </p:nvSpPr>
        <p:spPr>
          <a:xfrm>
            <a:off x="232092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322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62" name="CustomShape 48"/>
          <p:cNvSpPr/>
          <p:nvPr/>
        </p:nvSpPr>
        <p:spPr>
          <a:xfrm>
            <a:off x="78408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222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63" name="CustomShape 49"/>
          <p:cNvSpPr/>
          <p:nvPr/>
        </p:nvSpPr>
        <p:spPr>
          <a:xfrm>
            <a:off x="1570680" y="748656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122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64" name="CustomShape 50"/>
          <p:cNvSpPr/>
          <p:nvPr/>
        </p:nvSpPr>
        <p:spPr>
          <a:xfrm>
            <a:off x="539424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112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65" name="CustomShape 51"/>
          <p:cNvSpPr/>
          <p:nvPr/>
        </p:nvSpPr>
        <p:spPr>
          <a:xfrm>
            <a:off x="691524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113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66" name="CustomShape 52"/>
          <p:cNvSpPr/>
          <p:nvPr/>
        </p:nvSpPr>
        <p:spPr>
          <a:xfrm>
            <a:off x="8464680" y="837684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213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67" name="CustomShape 53"/>
          <p:cNvSpPr/>
          <p:nvPr/>
        </p:nvSpPr>
        <p:spPr>
          <a:xfrm>
            <a:off x="9993240" y="837684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233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68" name="CustomShape 54"/>
          <p:cNvSpPr/>
          <p:nvPr/>
        </p:nvSpPr>
        <p:spPr>
          <a:xfrm>
            <a:off x="10759320" y="748656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133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769" name="CustomShape 55"/>
          <p:cNvSpPr/>
          <p:nvPr/>
        </p:nvSpPr>
        <p:spPr>
          <a:xfrm>
            <a:off x="11513880" y="837684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333</a:t>
            </a:r>
            <a:endParaRPr b="0" lang="pt-BR" sz="2800" spc="-1" strike="noStrike">
              <a:latin typeface="Arial"/>
            </a:endParaRPr>
          </a:p>
        </p:txBody>
      </p:sp>
      <p:grpSp>
        <p:nvGrpSpPr>
          <p:cNvPr id="770" name="Group 56"/>
          <p:cNvGrpSpPr/>
          <p:nvPr/>
        </p:nvGrpSpPr>
        <p:grpSpPr>
          <a:xfrm>
            <a:off x="7680960" y="2890800"/>
            <a:ext cx="1495440" cy="567360"/>
            <a:chOff x="7680960" y="2890800"/>
            <a:chExt cx="1495440" cy="567360"/>
          </a:xfrm>
        </p:grpSpPr>
        <p:grpSp>
          <p:nvGrpSpPr>
            <p:cNvPr id="771" name="Group 57"/>
            <p:cNvGrpSpPr/>
            <p:nvPr/>
          </p:nvGrpSpPr>
          <p:grpSpPr>
            <a:xfrm>
              <a:off x="7680960" y="2890800"/>
              <a:ext cx="1495440" cy="567360"/>
              <a:chOff x="7680960" y="2890800"/>
              <a:chExt cx="1495440" cy="567360"/>
            </a:xfrm>
          </p:grpSpPr>
          <p:sp>
            <p:nvSpPr>
              <p:cNvPr id="772" name="CustomShape 58"/>
              <p:cNvSpPr/>
              <p:nvPr/>
            </p:nvSpPr>
            <p:spPr>
              <a:xfrm>
                <a:off x="7880400" y="2890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3" name="CustomShape 59"/>
              <p:cNvSpPr/>
              <p:nvPr/>
            </p:nvSpPr>
            <p:spPr>
              <a:xfrm>
                <a:off x="8379000" y="2890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4" name="CustomShape 60"/>
              <p:cNvSpPr/>
              <p:nvPr/>
            </p:nvSpPr>
            <p:spPr>
              <a:xfrm>
                <a:off x="8877600" y="2890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75" name="CustomShape 61"/>
              <p:cNvSpPr/>
              <p:nvPr/>
            </p:nvSpPr>
            <p:spPr>
              <a:xfrm>
                <a:off x="7680960" y="3358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776" name="CustomShape 62"/>
            <p:cNvSpPr/>
            <p:nvPr/>
          </p:nvSpPr>
          <p:spPr>
            <a:xfrm>
              <a:off x="7740720" y="3259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7" name="CustomShape 63"/>
            <p:cNvSpPr/>
            <p:nvPr/>
          </p:nvSpPr>
          <p:spPr>
            <a:xfrm>
              <a:off x="7790760" y="31647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78" name="CustomShape 64"/>
            <p:cNvSpPr/>
            <p:nvPr/>
          </p:nvSpPr>
          <p:spPr>
            <a:xfrm>
              <a:off x="8833680" y="325980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79" name="Group 65"/>
          <p:cNvGrpSpPr/>
          <p:nvPr/>
        </p:nvGrpSpPr>
        <p:grpSpPr>
          <a:xfrm>
            <a:off x="3822840" y="2837880"/>
            <a:ext cx="1495440" cy="567360"/>
            <a:chOff x="3822840" y="2837880"/>
            <a:chExt cx="1495440" cy="567360"/>
          </a:xfrm>
        </p:grpSpPr>
        <p:grpSp>
          <p:nvGrpSpPr>
            <p:cNvPr id="780" name="Group 66"/>
            <p:cNvGrpSpPr/>
            <p:nvPr/>
          </p:nvGrpSpPr>
          <p:grpSpPr>
            <a:xfrm>
              <a:off x="3822840" y="2837880"/>
              <a:ext cx="1495440" cy="567360"/>
              <a:chOff x="3822840" y="2837880"/>
              <a:chExt cx="1495440" cy="567360"/>
            </a:xfrm>
          </p:grpSpPr>
          <p:sp>
            <p:nvSpPr>
              <p:cNvPr id="781" name="CustomShape 67"/>
              <p:cNvSpPr/>
              <p:nvPr/>
            </p:nvSpPr>
            <p:spPr>
              <a:xfrm>
                <a:off x="4022280" y="2837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2" name="CustomShape 68"/>
              <p:cNvSpPr/>
              <p:nvPr/>
            </p:nvSpPr>
            <p:spPr>
              <a:xfrm>
                <a:off x="4520880" y="2837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3" name="CustomShape 69"/>
              <p:cNvSpPr/>
              <p:nvPr/>
            </p:nvSpPr>
            <p:spPr>
              <a:xfrm>
                <a:off x="5019480" y="2837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84" name="CustomShape 70"/>
              <p:cNvSpPr/>
              <p:nvPr/>
            </p:nvSpPr>
            <p:spPr>
              <a:xfrm>
                <a:off x="3822840" y="33058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785" name="CustomShape 71"/>
            <p:cNvSpPr/>
            <p:nvPr/>
          </p:nvSpPr>
          <p:spPr>
            <a:xfrm>
              <a:off x="3882960" y="32068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6" name="CustomShape 72"/>
            <p:cNvSpPr/>
            <p:nvPr/>
          </p:nvSpPr>
          <p:spPr>
            <a:xfrm>
              <a:off x="3932640" y="3111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87" name="CustomShape 73"/>
            <p:cNvSpPr/>
            <p:nvPr/>
          </p:nvSpPr>
          <p:spPr>
            <a:xfrm>
              <a:off x="4471200" y="32068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88" name="Group 74"/>
          <p:cNvGrpSpPr/>
          <p:nvPr/>
        </p:nvGrpSpPr>
        <p:grpSpPr>
          <a:xfrm>
            <a:off x="8465400" y="3732480"/>
            <a:ext cx="1495440" cy="567360"/>
            <a:chOff x="8465400" y="3732480"/>
            <a:chExt cx="1495440" cy="567360"/>
          </a:xfrm>
        </p:grpSpPr>
        <p:grpSp>
          <p:nvGrpSpPr>
            <p:cNvPr id="789" name="Group 75"/>
            <p:cNvGrpSpPr/>
            <p:nvPr/>
          </p:nvGrpSpPr>
          <p:grpSpPr>
            <a:xfrm>
              <a:off x="8465400" y="3732480"/>
              <a:ext cx="1495440" cy="567360"/>
              <a:chOff x="8465400" y="3732480"/>
              <a:chExt cx="1495440" cy="567360"/>
            </a:xfrm>
          </p:grpSpPr>
          <p:sp>
            <p:nvSpPr>
              <p:cNvPr id="790" name="CustomShape 76"/>
              <p:cNvSpPr/>
              <p:nvPr/>
            </p:nvSpPr>
            <p:spPr>
              <a:xfrm>
                <a:off x="8664480" y="3732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91" name="CustomShape 77"/>
              <p:cNvSpPr/>
              <p:nvPr/>
            </p:nvSpPr>
            <p:spPr>
              <a:xfrm>
                <a:off x="9163080" y="3732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92" name="CustomShape 78"/>
              <p:cNvSpPr/>
              <p:nvPr/>
            </p:nvSpPr>
            <p:spPr>
              <a:xfrm>
                <a:off x="9661680" y="3732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793" name="CustomShape 79"/>
              <p:cNvSpPr/>
              <p:nvPr/>
            </p:nvSpPr>
            <p:spPr>
              <a:xfrm>
                <a:off x="8465400" y="42004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794" name="CustomShape 80"/>
            <p:cNvSpPr/>
            <p:nvPr/>
          </p:nvSpPr>
          <p:spPr>
            <a:xfrm>
              <a:off x="8525160" y="41014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5" name="CustomShape 81"/>
            <p:cNvSpPr/>
            <p:nvPr/>
          </p:nvSpPr>
          <p:spPr>
            <a:xfrm>
              <a:off x="9063360" y="41014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796" name="CustomShape 82"/>
            <p:cNvSpPr/>
            <p:nvPr/>
          </p:nvSpPr>
          <p:spPr>
            <a:xfrm>
              <a:off x="9618120" y="41014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797" name="Group 83"/>
          <p:cNvGrpSpPr/>
          <p:nvPr/>
        </p:nvGrpSpPr>
        <p:grpSpPr>
          <a:xfrm>
            <a:off x="9176400" y="4627800"/>
            <a:ext cx="1495440" cy="567360"/>
            <a:chOff x="9176400" y="4627800"/>
            <a:chExt cx="1495440" cy="567360"/>
          </a:xfrm>
        </p:grpSpPr>
        <p:grpSp>
          <p:nvGrpSpPr>
            <p:cNvPr id="798" name="Group 84"/>
            <p:cNvGrpSpPr/>
            <p:nvPr/>
          </p:nvGrpSpPr>
          <p:grpSpPr>
            <a:xfrm>
              <a:off x="9176400" y="4627800"/>
              <a:ext cx="1495440" cy="567360"/>
              <a:chOff x="9176400" y="4627800"/>
              <a:chExt cx="1495440" cy="567360"/>
            </a:xfrm>
          </p:grpSpPr>
          <p:sp>
            <p:nvSpPr>
              <p:cNvPr id="799" name="CustomShape 85"/>
              <p:cNvSpPr/>
              <p:nvPr/>
            </p:nvSpPr>
            <p:spPr>
              <a:xfrm>
                <a:off x="9375840" y="4627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0" name="CustomShape 86"/>
              <p:cNvSpPr/>
              <p:nvPr/>
            </p:nvSpPr>
            <p:spPr>
              <a:xfrm>
                <a:off x="9874440" y="4627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1" name="CustomShape 87"/>
              <p:cNvSpPr/>
              <p:nvPr/>
            </p:nvSpPr>
            <p:spPr>
              <a:xfrm>
                <a:off x="10373040" y="4627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2" name="CustomShape 88"/>
              <p:cNvSpPr/>
              <p:nvPr/>
            </p:nvSpPr>
            <p:spPr>
              <a:xfrm>
                <a:off x="9176400" y="5095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03" name="CustomShape 89"/>
            <p:cNvSpPr/>
            <p:nvPr/>
          </p:nvSpPr>
          <p:spPr>
            <a:xfrm>
              <a:off x="9236520" y="4996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4" name="CustomShape 90"/>
            <p:cNvSpPr/>
            <p:nvPr/>
          </p:nvSpPr>
          <p:spPr>
            <a:xfrm>
              <a:off x="9774720" y="49968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05" name="CustomShape 91"/>
            <p:cNvSpPr/>
            <p:nvPr/>
          </p:nvSpPr>
          <p:spPr>
            <a:xfrm>
              <a:off x="9824760" y="49078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06" name="Group 92"/>
          <p:cNvGrpSpPr/>
          <p:nvPr/>
        </p:nvGrpSpPr>
        <p:grpSpPr>
          <a:xfrm>
            <a:off x="10019160" y="5519880"/>
            <a:ext cx="1495440" cy="567360"/>
            <a:chOff x="10019160" y="5519880"/>
            <a:chExt cx="1495440" cy="567360"/>
          </a:xfrm>
        </p:grpSpPr>
        <p:grpSp>
          <p:nvGrpSpPr>
            <p:cNvPr id="807" name="Group 93"/>
            <p:cNvGrpSpPr/>
            <p:nvPr/>
          </p:nvGrpSpPr>
          <p:grpSpPr>
            <a:xfrm>
              <a:off x="10019160" y="5519880"/>
              <a:ext cx="1495440" cy="567360"/>
              <a:chOff x="10019160" y="5519880"/>
              <a:chExt cx="1495440" cy="567360"/>
            </a:xfrm>
          </p:grpSpPr>
          <p:sp>
            <p:nvSpPr>
              <p:cNvPr id="808" name="CustomShape 94"/>
              <p:cNvSpPr/>
              <p:nvPr/>
            </p:nvSpPr>
            <p:spPr>
              <a:xfrm>
                <a:off x="10218600" y="5519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09" name="CustomShape 95"/>
              <p:cNvSpPr/>
              <p:nvPr/>
            </p:nvSpPr>
            <p:spPr>
              <a:xfrm>
                <a:off x="10717200" y="5519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0" name="CustomShape 96"/>
              <p:cNvSpPr/>
              <p:nvPr/>
            </p:nvSpPr>
            <p:spPr>
              <a:xfrm>
                <a:off x="11215800" y="5519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1" name="CustomShape 97"/>
              <p:cNvSpPr/>
              <p:nvPr/>
            </p:nvSpPr>
            <p:spPr>
              <a:xfrm>
                <a:off x="10019160" y="59878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12" name="CustomShape 98"/>
            <p:cNvSpPr/>
            <p:nvPr/>
          </p:nvSpPr>
          <p:spPr>
            <a:xfrm>
              <a:off x="11057040" y="58888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3" name="CustomShape 99"/>
            <p:cNvSpPr/>
            <p:nvPr/>
          </p:nvSpPr>
          <p:spPr>
            <a:xfrm>
              <a:off x="10617480" y="58888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14" name="CustomShape 100"/>
            <p:cNvSpPr/>
            <p:nvPr/>
          </p:nvSpPr>
          <p:spPr>
            <a:xfrm>
              <a:off x="10667160" y="57999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15" name="Group 101"/>
          <p:cNvGrpSpPr/>
          <p:nvPr/>
        </p:nvGrpSpPr>
        <p:grpSpPr>
          <a:xfrm>
            <a:off x="10776600" y="6396480"/>
            <a:ext cx="1495440" cy="567360"/>
            <a:chOff x="10776600" y="6396480"/>
            <a:chExt cx="1495440" cy="567360"/>
          </a:xfrm>
        </p:grpSpPr>
        <p:grpSp>
          <p:nvGrpSpPr>
            <p:cNvPr id="816" name="Group 102"/>
            <p:cNvGrpSpPr/>
            <p:nvPr/>
          </p:nvGrpSpPr>
          <p:grpSpPr>
            <a:xfrm>
              <a:off x="10776600" y="6396480"/>
              <a:ext cx="1495440" cy="567360"/>
              <a:chOff x="10776600" y="6396480"/>
              <a:chExt cx="1495440" cy="567360"/>
            </a:xfrm>
          </p:grpSpPr>
          <p:sp>
            <p:nvSpPr>
              <p:cNvPr id="817" name="CustomShape 103"/>
              <p:cNvSpPr/>
              <p:nvPr/>
            </p:nvSpPr>
            <p:spPr>
              <a:xfrm>
                <a:off x="10976040" y="6396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8" name="CustomShape 104"/>
              <p:cNvSpPr/>
              <p:nvPr/>
            </p:nvSpPr>
            <p:spPr>
              <a:xfrm>
                <a:off x="11474640" y="6396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19" name="CustomShape 105"/>
              <p:cNvSpPr/>
              <p:nvPr/>
            </p:nvSpPr>
            <p:spPr>
              <a:xfrm>
                <a:off x="11973240" y="6396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0" name="CustomShape 106"/>
              <p:cNvSpPr/>
              <p:nvPr/>
            </p:nvSpPr>
            <p:spPr>
              <a:xfrm>
                <a:off x="10776600" y="68644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21" name="CustomShape 107"/>
            <p:cNvSpPr/>
            <p:nvPr/>
          </p:nvSpPr>
          <p:spPr>
            <a:xfrm>
              <a:off x="11814480" y="67654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2" name="CustomShape 108"/>
            <p:cNvSpPr/>
            <p:nvPr/>
          </p:nvSpPr>
          <p:spPr>
            <a:xfrm>
              <a:off x="11374920" y="67654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23" name="CustomShape 109"/>
            <p:cNvSpPr/>
            <p:nvPr/>
          </p:nvSpPr>
          <p:spPr>
            <a:xfrm>
              <a:off x="10929600" y="67654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24" name="Group 110"/>
          <p:cNvGrpSpPr/>
          <p:nvPr/>
        </p:nvGrpSpPr>
        <p:grpSpPr>
          <a:xfrm>
            <a:off x="11473920" y="7287840"/>
            <a:ext cx="1495440" cy="567360"/>
            <a:chOff x="11473920" y="7287840"/>
            <a:chExt cx="1495440" cy="567360"/>
          </a:xfrm>
        </p:grpSpPr>
        <p:grpSp>
          <p:nvGrpSpPr>
            <p:cNvPr id="825" name="Group 111"/>
            <p:cNvGrpSpPr/>
            <p:nvPr/>
          </p:nvGrpSpPr>
          <p:grpSpPr>
            <a:xfrm>
              <a:off x="11473920" y="7287840"/>
              <a:ext cx="1495440" cy="567360"/>
              <a:chOff x="11473920" y="7287840"/>
              <a:chExt cx="1495440" cy="567360"/>
            </a:xfrm>
          </p:grpSpPr>
          <p:sp>
            <p:nvSpPr>
              <p:cNvPr id="826" name="CustomShape 112"/>
              <p:cNvSpPr/>
              <p:nvPr/>
            </p:nvSpPr>
            <p:spPr>
              <a:xfrm>
                <a:off x="1167336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7" name="CustomShape 113"/>
              <p:cNvSpPr/>
              <p:nvPr/>
            </p:nvSpPr>
            <p:spPr>
              <a:xfrm>
                <a:off x="1217196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8" name="CustomShape 114"/>
              <p:cNvSpPr/>
              <p:nvPr/>
            </p:nvSpPr>
            <p:spPr>
              <a:xfrm>
                <a:off x="1267056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29" name="CustomShape 115"/>
              <p:cNvSpPr/>
              <p:nvPr/>
            </p:nvSpPr>
            <p:spPr>
              <a:xfrm>
                <a:off x="11473920" y="775584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30" name="CustomShape 116"/>
            <p:cNvSpPr/>
            <p:nvPr/>
          </p:nvSpPr>
          <p:spPr>
            <a:xfrm>
              <a:off x="12511800" y="765684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1" name="CustomShape 117"/>
            <p:cNvSpPr/>
            <p:nvPr/>
          </p:nvSpPr>
          <p:spPr>
            <a:xfrm>
              <a:off x="12561480" y="75600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32" name="CustomShape 118"/>
            <p:cNvSpPr/>
            <p:nvPr/>
          </p:nvSpPr>
          <p:spPr>
            <a:xfrm>
              <a:off x="11626920" y="76568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33" name="Group 119"/>
          <p:cNvGrpSpPr/>
          <p:nvPr/>
        </p:nvGrpSpPr>
        <p:grpSpPr>
          <a:xfrm>
            <a:off x="11129040" y="9103680"/>
            <a:ext cx="1495440" cy="567360"/>
            <a:chOff x="11129040" y="9103680"/>
            <a:chExt cx="1495440" cy="567360"/>
          </a:xfrm>
        </p:grpSpPr>
        <p:grpSp>
          <p:nvGrpSpPr>
            <p:cNvPr id="834" name="Group 120"/>
            <p:cNvGrpSpPr/>
            <p:nvPr/>
          </p:nvGrpSpPr>
          <p:grpSpPr>
            <a:xfrm>
              <a:off x="11129040" y="9103680"/>
              <a:ext cx="1495440" cy="567360"/>
              <a:chOff x="11129040" y="9103680"/>
              <a:chExt cx="1495440" cy="567360"/>
            </a:xfrm>
          </p:grpSpPr>
          <p:sp>
            <p:nvSpPr>
              <p:cNvPr id="835" name="CustomShape 121"/>
              <p:cNvSpPr/>
              <p:nvPr/>
            </p:nvSpPr>
            <p:spPr>
              <a:xfrm>
                <a:off x="11328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6" name="CustomShape 122"/>
              <p:cNvSpPr/>
              <p:nvPr/>
            </p:nvSpPr>
            <p:spPr>
              <a:xfrm>
                <a:off x="118270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7" name="CustomShape 123"/>
              <p:cNvSpPr/>
              <p:nvPr/>
            </p:nvSpPr>
            <p:spPr>
              <a:xfrm>
                <a:off x="123256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38" name="CustomShape 124"/>
              <p:cNvSpPr/>
              <p:nvPr/>
            </p:nvSpPr>
            <p:spPr>
              <a:xfrm>
                <a:off x="1112904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39" name="CustomShape 125"/>
            <p:cNvSpPr/>
            <p:nvPr/>
          </p:nvSpPr>
          <p:spPr>
            <a:xfrm>
              <a:off x="1216656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0" name="CustomShape 126"/>
            <p:cNvSpPr/>
            <p:nvPr/>
          </p:nvSpPr>
          <p:spPr>
            <a:xfrm>
              <a:off x="12216600" y="9375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1" name="CustomShape 127"/>
            <p:cNvSpPr/>
            <p:nvPr/>
          </p:nvSpPr>
          <p:spPr>
            <a:xfrm>
              <a:off x="12266280" y="92696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42" name="Group 128"/>
          <p:cNvGrpSpPr/>
          <p:nvPr/>
        </p:nvGrpSpPr>
        <p:grpSpPr>
          <a:xfrm>
            <a:off x="4983120" y="5596200"/>
            <a:ext cx="1495440" cy="567360"/>
            <a:chOff x="4983120" y="5596200"/>
            <a:chExt cx="1495440" cy="567360"/>
          </a:xfrm>
        </p:grpSpPr>
        <p:grpSp>
          <p:nvGrpSpPr>
            <p:cNvPr id="843" name="Group 129"/>
            <p:cNvGrpSpPr/>
            <p:nvPr/>
          </p:nvGrpSpPr>
          <p:grpSpPr>
            <a:xfrm>
              <a:off x="4983120" y="5596200"/>
              <a:ext cx="1495440" cy="567360"/>
              <a:chOff x="4983120" y="5596200"/>
              <a:chExt cx="1495440" cy="567360"/>
            </a:xfrm>
          </p:grpSpPr>
          <p:sp>
            <p:nvSpPr>
              <p:cNvPr id="844" name="CustomShape 130"/>
              <p:cNvSpPr/>
              <p:nvPr/>
            </p:nvSpPr>
            <p:spPr>
              <a:xfrm>
                <a:off x="5182560" y="55962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45" name="CustomShape 131"/>
              <p:cNvSpPr/>
              <p:nvPr/>
            </p:nvSpPr>
            <p:spPr>
              <a:xfrm>
                <a:off x="5681160" y="55962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46" name="CustomShape 132"/>
              <p:cNvSpPr/>
              <p:nvPr/>
            </p:nvSpPr>
            <p:spPr>
              <a:xfrm>
                <a:off x="6179760" y="55962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47" name="CustomShape 133"/>
              <p:cNvSpPr/>
              <p:nvPr/>
            </p:nvSpPr>
            <p:spPr>
              <a:xfrm>
                <a:off x="4983120" y="60642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48" name="CustomShape 134"/>
            <p:cNvSpPr/>
            <p:nvPr/>
          </p:nvSpPr>
          <p:spPr>
            <a:xfrm>
              <a:off x="5042880" y="59652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49" name="CustomShape 135"/>
            <p:cNvSpPr/>
            <p:nvPr/>
          </p:nvSpPr>
          <p:spPr>
            <a:xfrm>
              <a:off x="6083640" y="59652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0" name="CustomShape 136"/>
            <p:cNvSpPr/>
            <p:nvPr/>
          </p:nvSpPr>
          <p:spPr>
            <a:xfrm>
              <a:off x="5130000" y="58683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51" name="Group 137"/>
          <p:cNvGrpSpPr/>
          <p:nvPr/>
        </p:nvGrpSpPr>
        <p:grpSpPr>
          <a:xfrm>
            <a:off x="2316960" y="4682520"/>
            <a:ext cx="1495440" cy="567360"/>
            <a:chOff x="2316960" y="4682520"/>
            <a:chExt cx="1495440" cy="567360"/>
          </a:xfrm>
        </p:grpSpPr>
        <p:grpSp>
          <p:nvGrpSpPr>
            <p:cNvPr id="852" name="Group 138"/>
            <p:cNvGrpSpPr/>
            <p:nvPr/>
          </p:nvGrpSpPr>
          <p:grpSpPr>
            <a:xfrm>
              <a:off x="2316960" y="4682520"/>
              <a:ext cx="1495440" cy="567360"/>
              <a:chOff x="2316960" y="4682520"/>
              <a:chExt cx="1495440" cy="567360"/>
            </a:xfrm>
          </p:grpSpPr>
          <p:sp>
            <p:nvSpPr>
              <p:cNvPr id="853" name="CustomShape 139"/>
              <p:cNvSpPr/>
              <p:nvPr/>
            </p:nvSpPr>
            <p:spPr>
              <a:xfrm>
                <a:off x="2516400" y="468252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4" name="CustomShape 140"/>
              <p:cNvSpPr/>
              <p:nvPr/>
            </p:nvSpPr>
            <p:spPr>
              <a:xfrm>
                <a:off x="3015000" y="468252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5" name="CustomShape 141"/>
              <p:cNvSpPr/>
              <p:nvPr/>
            </p:nvSpPr>
            <p:spPr>
              <a:xfrm>
                <a:off x="3513600" y="468252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56" name="CustomShape 142"/>
              <p:cNvSpPr/>
              <p:nvPr/>
            </p:nvSpPr>
            <p:spPr>
              <a:xfrm>
                <a:off x="2316960" y="515052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57" name="CustomShape 143"/>
            <p:cNvSpPr/>
            <p:nvPr/>
          </p:nvSpPr>
          <p:spPr>
            <a:xfrm>
              <a:off x="2376720" y="505152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8" name="CustomShape 144"/>
            <p:cNvSpPr/>
            <p:nvPr/>
          </p:nvSpPr>
          <p:spPr>
            <a:xfrm>
              <a:off x="3417480" y="505152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59" name="CustomShape 145"/>
            <p:cNvSpPr/>
            <p:nvPr/>
          </p:nvSpPr>
          <p:spPr>
            <a:xfrm>
              <a:off x="3467520" y="4954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60" name="Group 146"/>
          <p:cNvGrpSpPr/>
          <p:nvPr/>
        </p:nvGrpSpPr>
        <p:grpSpPr>
          <a:xfrm>
            <a:off x="1510200" y="5572800"/>
            <a:ext cx="1495440" cy="567360"/>
            <a:chOff x="1510200" y="5572800"/>
            <a:chExt cx="1495440" cy="567360"/>
          </a:xfrm>
        </p:grpSpPr>
        <p:grpSp>
          <p:nvGrpSpPr>
            <p:cNvPr id="861" name="Group 147"/>
            <p:cNvGrpSpPr/>
            <p:nvPr/>
          </p:nvGrpSpPr>
          <p:grpSpPr>
            <a:xfrm>
              <a:off x="1510200" y="5572800"/>
              <a:ext cx="1495440" cy="567360"/>
              <a:chOff x="1510200" y="5572800"/>
              <a:chExt cx="1495440" cy="567360"/>
            </a:xfrm>
          </p:grpSpPr>
          <p:sp>
            <p:nvSpPr>
              <p:cNvPr id="862" name="CustomShape 148"/>
              <p:cNvSpPr/>
              <p:nvPr/>
            </p:nvSpPr>
            <p:spPr>
              <a:xfrm>
                <a:off x="170964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3" name="CustomShape 149"/>
              <p:cNvSpPr/>
              <p:nvPr/>
            </p:nvSpPr>
            <p:spPr>
              <a:xfrm>
                <a:off x="220824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4" name="CustomShape 150"/>
              <p:cNvSpPr/>
              <p:nvPr/>
            </p:nvSpPr>
            <p:spPr>
              <a:xfrm>
                <a:off x="270684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65" name="CustomShape 151"/>
              <p:cNvSpPr/>
              <p:nvPr/>
            </p:nvSpPr>
            <p:spPr>
              <a:xfrm>
                <a:off x="1510200" y="6040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66" name="CustomShape 152"/>
            <p:cNvSpPr/>
            <p:nvPr/>
          </p:nvSpPr>
          <p:spPr>
            <a:xfrm>
              <a:off x="2058480" y="5941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7" name="CustomShape 153"/>
            <p:cNvSpPr/>
            <p:nvPr/>
          </p:nvSpPr>
          <p:spPr>
            <a:xfrm>
              <a:off x="2610720" y="59418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8" name="CustomShape 154"/>
            <p:cNvSpPr/>
            <p:nvPr/>
          </p:nvSpPr>
          <p:spPr>
            <a:xfrm>
              <a:off x="2660400" y="58449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69" name="Group 155"/>
          <p:cNvGrpSpPr/>
          <p:nvPr/>
        </p:nvGrpSpPr>
        <p:grpSpPr>
          <a:xfrm>
            <a:off x="679680" y="6462360"/>
            <a:ext cx="1495440" cy="567360"/>
            <a:chOff x="679680" y="6462360"/>
            <a:chExt cx="1495440" cy="567360"/>
          </a:xfrm>
        </p:grpSpPr>
        <p:grpSp>
          <p:nvGrpSpPr>
            <p:cNvPr id="870" name="Group 156"/>
            <p:cNvGrpSpPr/>
            <p:nvPr/>
          </p:nvGrpSpPr>
          <p:grpSpPr>
            <a:xfrm>
              <a:off x="679680" y="6462360"/>
              <a:ext cx="1495440" cy="567360"/>
              <a:chOff x="679680" y="6462360"/>
              <a:chExt cx="1495440" cy="567360"/>
            </a:xfrm>
          </p:grpSpPr>
          <p:sp>
            <p:nvSpPr>
              <p:cNvPr id="871" name="CustomShape 157"/>
              <p:cNvSpPr/>
              <p:nvPr/>
            </p:nvSpPr>
            <p:spPr>
              <a:xfrm>
                <a:off x="879120" y="646236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2" name="CustomShape 158"/>
              <p:cNvSpPr/>
              <p:nvPr/>
            </p:nvSpPr>
            <p:spPr>
              <a:xfrm>
                <a:off x="1377720" y="646236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3" name="CustomShape 159"/>
              <p:cNvSpPr/>
              <p:nvPr/>
            </p:nvSpPr>
            <p:spPr>
              <a:xfrm>
                <a:off x="1876320" y="646236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74" name="CustomShape 160"/>
              <p:cNvSpPr/>
              <p:nvPr/>
            </p:nvSpPr>
            <p:spPr>
              <a:xfrm>
                <a:off x="679680" y="693036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75" name="CustomShape 161"/>
            <p:cNvSpPr/>
            <p:nvPr/>
          </p:nvSpPr>
          <p:spPr>
            <a:xfrm>
              <a:off x="1228320" y="683136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6" name="CustomShape 162"/>
            <p:cNvSpPr/>
            <p:nvPr/>
          </p:nvSpPr>
          <p:spPr>
            <a:xfrm>
              <a:off x="1780200" y="68313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7" name="CustomShape 163"/>
            <p:cNvSpPr/>
            <p:nvPr/>
          </p:nvSpPr>
          <p:spPr>
            <a:xfrm>
              <a:off x="824760" y="68313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78" name="Group 164"/>
          <p:cNvGrpSpPr/>
          <p:nvPr/>
        </p:nvGrpSpPr>
        <p:grpSpPr>
          <a:xfrm>
            <a:off x="28800" y="7326000"/>
            <a:ext cx="1495440" cy="567360"/>
            <a:chOff x="28800" y="7326000"/>
            <a:chExt cx="1495440" cy="567360"/>
          </a:xfrm>
        </p:grpSpPr>
        <p:grpSp>
          <p:nvGrpSpPr>
            <p:cNvPr id="879" name="Group 165"/>
            <p:cNvGrpSpPr/>
            <p:nvPr/>
          </p:nvGrpSpPr>
          <p:grpSpPr>
            <a:xfrm>
              <a:off x="28800" y="7326000"/>
              <a:ext cx="1495440" cy="567360"/>
              <a:chOff x="28800" y="7326000"/>
              <a:chExt cx="1495440" cy="567360"/>
            </a:xfrm>
          </p:grpSpPr>
          <p:sp>
            <p:nvSpPr>
              <p:cNvPr id="880" name="CustomShape 166"/>
              <p:cNvSpPr/>
              <p:nvPr/>
            </p:nvSpPr>
            <p:spPr>
              <a:xfrm>
                <a:off x="22824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1" name="CustomShape 167"/>
              <p:cNvSpPr/>
              <p:nvPr/>
            </p:nvSpPr>
            <p:spPr>
              <a:xfrm>
                <a:off x="72684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2" name="CustomShape 168"/>
              <p:cNvSpPr/>
              <p:nvPr/>
            </p:nvSpPr>
            <p:spPr>
              <a:xfrm>
                <a:off x="122544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83" name="CustomShape 169"/>
              <p:cNvSpPr/>
              <p:nvPr/>
            </p:nvSpPr>
            <p:spPr>
              <a:xfrm>
                <a:off x="28800" y="7794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84" name="CustomShape 170"/>
            <p:cNvSpPr/>
            <p:nvPr/>
          </p:nvSpPr>
          <p:spPr>
            <a:xfrm>
              <a:off x="577440" y="7695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5" name="CustomShape 171"/>
            <p:cNvSpPr/>
            <p:nvPr/>
          </p:nvSpPr>
          <p:spPr>
            <a:xfrm>
              <a:off x="627120" y="75934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6" name="CustomShape 172"/>
            <p:cNvSpPr/>
            <p:nvPr/>
          </p:nvSpPr>
          <p:spPr>
            <a:xfrm>
              <a:off x="173880" y="769500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87" name="Group 173"/>
          <p:cNvGrpSpPr/>
          <p:nvPr/>
        </p:nvGrpSpPr>
        <p:grpSpPr>
          <a:xfrm>
            <a:off x="370440" y="9103680"/>
            <a:ext cx="1495440" cy="567360"/>
            <a:chOff x="370440" y="9103680"/>
            <a:chExt cx="1495440" cy="567360"/>
          </a:xfrm>
        </p:grpSpPr>
        <p:grpSp>
          <p:nvGrpSpPr>
            <p:cNvPr id="888" name="Group 174"/>
            <p:cNvGrpSpPr/>
            <p:nvPr/>
          </p:nvGrpSpPr>
          <p:grpSpPr>
            <a:xfrm>
              <a:off x="370440" y="9103680"/>
              <a:ext cx="1495440" cy="567360"/>
              <a:chOff x="370440" y="9103680"/>
              <a:chExt cx="1495440" cy="567360"/>
            </a:xfrm>
          </p:grpSpPr>
          <p:sp>
            <p:nvSpPr>
              <p:cNvPr id="889" name="CustomShape 175"/>
              <p:cNvSpPr/>
              <p:nvPr/>
            </p:nvSpPr>
            <p:spPr>
              <a:xfrm>
                <a:off x="5698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90" name="CustomShape 176"/>
              <p:cNvSpPr/>
              <p:nvPr/>
            </p:nvSpPr>
            <p:spPr>
              <a:xfrm>
                <a:off x="1068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91" name="CustomShape 177"/>
              <p:cNvSpPr/>
              <p:nvPr/>
            </p:nvSpPr>
            <p:spPr>
              <a:xfrm>
                <a:off x="15670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92" name="CustomShape 178"/>
              <p:cNvSpPr/>
              <p:nvPr/>
            </p:nvSpPr>
            <p:spPr>
              <a:xfrm>
                <a:off x="37044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893" name="CustomShape 179"/>
            <p:cNvSpPr/>
            <p:nvPr/>
          </p:nvSpPr>
          <p:spPr>
            <a:xfrm>
              <a:off x="91872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4" name="CustomShape 180"/>
            <p:cNvSpPr/>
            <p:nvPr/>
          </p:nvSpPr>
          <p:spPr>
            <a:xfrm>
              <a:off x="968760" y="93711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95" name="CustomShape 181"/>
            <p:cNvSpPr/>
            <p:nvPr/>
          </p:nvSpPr>
          <p:spPr>
            <a:xfrm>
              <a:off x="1018440" y="92696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96" name="Group 182"/>
          <p:cNvGrpSpPr/>
          <p:nvPr/>
        </p:nvGrpSpPr>
        <p:grpSpPr>
          <a:xfrm>
            <a:off x="1909440" y="9103680"/>
            <a:ext cx="1495440" cy="567360"/>
            <a:chOff x="1909440" y="9103680"/>
            <a:chExt cx="1495440" cy="567360"/>
          </a:xfrm>
        </p:grpSpPr>
        <p:grpSp>
          <p:nvGrpSpPr>
            <p:cNvPr id="897" name="Group 183"/>
            <p:cNvGrpSpPr/>
            <p:nvPr/>
          </p:nvGrpSpPr>
          <p:grpSpPr>
            <a:xfrm>
              <a:off x="1909440" y="9103680"/>
              <a:ext cx="1495440" cy="567360"/>
              <a:chOff x="1909440" y="9103680"/>
              <a:chExt cx="1495440" cy="567360"/>
            </a:xfrm>
          </p:grpSpPr>
          <p:sp>
            <p:nvSpPr>
              <p:cNvPr id="898" name="CustomShape 184"/>
              <p:cNvSpPr/>
              <p:nvPr/>
            </p:nvSpPr>
            <p:spPr>
              <a:xfrm>
                <a:off x="21088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899" name="CustomShape 185"/>
              <p:cNvSpPr/>
              <p:nvPr/>
            </p:nvSpPr>
            <p:spPr>
              <a:xfrm>
                <a:off x="2607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0" name="CustomShape 186"/>
              <p:cNvSpPr/>
              <p:nvPr/>
            </p:nvSpPr>
            <p:spPr>
              <a:xfrm>
                <a:off x="31060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1" name="CustomShape 187"/>
              <p:cNvSpPr/>
              <p:nvPr/>
            </p:nvSpPr>
            <p:spPr>
              <a:xfrm>
                <a:off x="190944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02" name="CustomShape 188"/>
            <p:cNvSpPr/>
            <p:nvPr/>
          </p:nvSpPr>
          <p:spPr>
            <a:xfrm>
              <a:off x="245808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3" name="CustomShape 189"/>
            <p:cNvSpPr/>
            <p:nvPr/>
          </p:nvSpPr>
          <p:spPr>
            <a:xfrm>
              <a:off x="2507760" y="93711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04" name="CustomShape 190"/>
            <p:cNvSpPr/>
            <p:nvPr/>
          </p:nvSpPr>
          <p:spPr>
            <a:xfrm>
              <a:off x="306576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905" name="Group 191"/>
          <p:cNvGrpSpPr/>
          <p:nvPr/>
        </p:nvGrpSpPr>
        <p:grpSpPr>
          <a:xfrm>
            <a:off x="3446280" y="9103680"/>
            <a:ext cx="1495440" cy="567360"/>
            <a:chOff x="3446280" y="9103680"/>
            <a:chExt cx="1495440" cy="567360"/>
          </a:xfrm>
        </p:grpSpPr>
        <p:grpSp>
          <p:nvGrpSpPr>
            <p:cNvPr id="906" name="Group 192"/>
            <p:cNvGrpSpPr/>
            <p:nvPr/>
          </p:nvGrpSpPr>
          <p:grpSpPr>
            <a:xfrm>
              <a:off x="3446280" y="9103680"/>
              <a:ext cx="1495440" cy="567360"/>
              <a:chOff x="3446280" y="9103680"/>
              <a:chExt cx="1495440" cy="567360"/>
            </a:xfrm>
          </p:grpSpPr>
          <p:sp>
            <p:nvSpPr>
              <p:cNvPr id="907" name="CustomShape 193"/>
              <p:cNvSpPr/>
              <p:nvPr/>
            </p:nvSpPr>
            <p:spPr>
              <a:xfrm>
                <a:off x="364572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8" name="CustomShape 194"/>
              <p:cNvSpPr/>
              <p:nvPr/>
            </p:nvSpPr>
            <p:spPr>
              <a:xfrm>
                <a:off x="414432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09" name="CustomShape 195"/>
              <p:cNvSpPr/>
              <p:nvPr/>
            </p:nvSpPr>
            <p:spPr>
              <a:xfrm>
                <a:off x="464292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0" name="CustomShape 196"/>
              <p:cNvSpPr/>
              <p:nvPr/>
            </p:nvSpPr>
            <p:spPr>
              <a:xfrm>
                <a:off x="344628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11" name="CustomShape 197"/>
            <p:cNvSpPr/>
            <p:nvPr/>
          </p:nvSpPr>
          <p:spPr>
            <a:xfrm>
              <a:off x="399456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2" name="CustomShape 198"/>
            <p:cNvSpPr/>
            <p:nvPr/>
          </p:nvSpPr>
          <p:spPr>
            <a:xfrm>
              <a:off x="353736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3" name="CustomShape 199"/>
            <p:cNvSpPr/>
            <p:nvPr/>
          </p:nvSpPr>
          <p:spPr>
            <a:xfrm>
              <a:off x="460260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914" name="Group 200"/>
          <p:cNvGrpSpPr/>
          <p:nvPr/>
        </p:nvGrpSpPr>
        <p:grpSpPr>
          <a:xfrm>
            <a:off x="4977720" y="9103680"/>
            <a:ext cx="1495440" cy="567360"/>
            <a:chOff x="4977720" y="9103680"/>
            <a:chExt cx="1495440" cy="567360"/>
          </a:xfrm>
        </p:grpSpPr>
        <p:grpSp>
          <p:nvGrpSpPr>
            <p:cNvPr id="915" name="Group 201"/>
            <p:cNvGrpSpPr/>
            <p:nvPr/>
          </p:nvGrpSpPr>
          <p:grpSpPr>
            <a:xfrm>
              <a:off x="4977720" y="9103680"/>
              <a:ext cx="1495440" cy="567360"/>
              <a:chOff x="4977720" y="9103680"/>
              <a:chExt cx="1495440" cy="567360"/>
            </a:xfrm>
          </p:grpSpPr>
          <p:sp>
            <p:nvSpPr>
              <p:cNvPr id="916" name="CustomShape 202"/>
              <p:cNvSpPr/>
              <p:nvPr/>
            </p:nvSpPr>
            <p:spPr>
              <a:xfrm>
                <a:off x="51771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7" name="CustomShape 203"/>
              <p:cNvSpPr/>
              <p:nvPr/>
            </p:nvSpPr>
            <p:spPr>
              <a:xfrm>
                <a:off x="56757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8" name="CustomShape 204"/>
              <p:cNvSpPr/>
              <p:nvPr/>
            </p:nvSpPr>
            <p:spPr>
              <a:xfrm>
                <a:off x="61743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19" name="CustomShape 205"/>
              <p:cNvSpPr/>
              <p:nvPr/>
            </p:nvSpPr>
            <p:spPr>
              <a:xfrm>
                <a:off x="497772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20" name="CustomShape 206"/>
            <p:cNvSpPr/>
            <p:nvPr/>
          </p:nvSpPr>
          <p:spPr>
            <a:xfrm>
              <a:off x="552600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1" name="CustomShape 207"/>
            <p:cNvSpPr/>
            <p:nvPr/>
          </p:nvSpPr>
          <p:spPr>
            <a:xfrm>
              <a:off x="506880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2" name="CustomShape 208"/>
            <p:cNvSpPr/>
            <p:nvPr/>
          </p:nvSpPr>
          <p:spPr>
            <a:xfrm>
              <a:off x="5118840" y="93758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923" name="Group 209"/>
          <p:cNvGrpSpPr/>
          <p:nvPr/>
        </p:nvGrpSpPr>
        <p:grpSpPr>
          <a:xfrm>
            <a:off x="6512400" y="9103680"/>
            <a:ext cx="1495440" cy="567360"/>
            <a:chOff x="6512400" y="9103680"/>
            <a:chExt cx="1495440" cy="567360"/>
          </a:xfrm>
        </p:grpSpPr>
        <p:grpSp>
          <p:nvGrpSpPr>
            <p:cNvPr id="924" name="Group 210"/>
            <p:cNvGrpSpPr/>
            <p:nvPr/>
          </p:nvGrpSpPr>
          <p:grpSpPr>
            <a:xfrm>
              <a:off x="6512400" y="9103680"/>
              <a:ext cx="1495440" cy="567360"/>
              <a:chOff x="6512400" y="9103680"/>
              <a:chExt cx="1495440" cy="567360"/>
            </a:xfrm>
          </p:grpSpPr>
          <p:sp>
            <p:nvSpPr>
              <p:cNvPr id="925" name="CustomShape 211"/>
              <p:cNvSpPr/>
              <p:nvPr/>
            </p:nvSpPr>
            <p:spPr>
              <a:xfrm>
                <a:off x="67118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6" name="CustomShape 212"/>
              <p:cNvSpPr/>
              <p:nvPr/>
            </p:nvSpPr>
            <p:spPr>
              <a:xfrm>
                <a:off x="72104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7" name="CustomShape 213"/>
              <p:cNvSpPr/>
              <p:nvPr/>
            </p:nvSpPr>
            <p:spPr>
              <a:xfrm>
                <a:off x="77090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28" name="CustomShape 214"/>
              <p:cNvSpPr/>
              <p:nvPr/>
            </p:nvSpPr>
            <p:spPr>
              <a:xfrm>
                <a:off x="651240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29" name="CustomShape 215"/>
            <p:cNvSpPr/>
            <p:nvPr/>
          </p:nvSpPr>
          <p:spPr>
            <a:xfrm>
              <a:off x="756900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0" name="CustomShape 216"/>
            <p:cNvSpPr/>
            <p:nvPr/>
          </p:nvSpPr>
          <p:spPr>
            <a:xfrm>
              <a:off x="660384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1" name="CustomShape 217"/>
            <p:cNvSpPr/>
            <p:nvPr/>
          </p:nvSpPr>
          <p:spPr>
            <a:xfrm>
              <a:off x="6653520" y="93758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932" name="Group 218"/>
          <p:cNvGrpSpPr/>
          <p:nvPr/>
        </p:nvGrpSpPr>
        <p:grpSpPr>
          <a:xfrm>
            <a:off x="8035200" y="9103680"/>
            <a:ext cx="1495440" cy="567360"/>
            <a:chOff x="8035200" y="9103680"/>
            <a:chExt cx="1495440" cy="567360"/>
          </a:xfrm>
        </p:grpSpPr>
        <p:grpSp>
          <p:nvGrpSpPr>
            <p:cNvPr id="933" name="Group 219"/>
            <p:cNvGrpSpPr/>
            <p:nvPr/>
          </p:nvGrpSpPr>
          <p:grpSpPr>
            <a:xfrm>
              <a:off x="8035200" y="9103680"/>
              <a:ext cx="1495440" cy="567360"/>
              <a:chOff x="8035200" y="9103680"/>
              <a:chExt cx="1495440" cy="567360"/>
            </a:xfrm>
          </p:grpSpPr>
          <p:sp>
            <p:nvSpPr>
              <p:cNvPr id="934" name="CustomShape 220"/>
              <p:cNvSpPr/>
              <p:nvPr/>
            </p:nvSpPr>
            <p:spPr>
              <a:xfrm>
                <a:off x="82346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35" name="CustomShape 221"/>
              <p:cNvSpPr/>
              <p:nvPr/>
            </p:nvSpPr>
            <p:spPr>
              <a:xfrm>
                <a:off x="87332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36" name="CustomShape 222"/>
              <p:cNvSpPr/>
              <p:nvPr/>
            </p:nvSpPr>
            <p:spPr>
              <a:xfrm>
                <a:off x="9231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37" name="CustomShape 223"/>
              <p:cNvSpPr/>
              <p:nvPr/>
            </p:nvSpPr>
            <p:spPr>
              <a:xfrm>
                <a:off x="803520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38" name="CustomShape 224"/>
            <p:cNvSpPr/>
            <p:nvPr/>
          </p:nvSpPr>
          <p:spPr>
            <a:xfrm>
              <a:off x="909144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9" name="CustomShape 225"/>
            <p:cNvSpPr/>
            <p:nvPr/>
          </p:nvSpPr>
          <p:spPr>
            <a:xfrm>
              <a:off x="812628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0" name="CustomShape 226"/>
            <p:cNvSpPr/>
            <p:nvPr/>
          </p:nvSpPr>
          <p:spPr>
            <a:xfrm>
              <a:off x="868320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941" name="Group 227"/>
          <p:cNvGrpSpPr/>
          <p:nvPr/>
        </p:nvGrpSpPr>
        <p:grpSpPr>
          <a:xfrm>
            <a:off x="9569520" y="9103680"/>
            <a:ext cx="1495440" cy="567360"/>
            <a:chOff x="9569520" y="9103680"/>
            <a:chExt cx="1495440" cy="567360"/>
          </a:xfrm>
        </p:grpSpPr>
        <p:grpSp>
          <p:nvGrpSpPr>
            <p:cNvPr id="942" name="Group 228"/>
            <p:cNvGrpSpPr/>
            <p:nvPr/>
          </p:nvGrpSpPr>
          <p:grpSpPr>
            <a:xfrm>
              <a:off x="9569520" y="9103680"/>
              <a:ext cx="1495440" cy="567360"/>
              <a:chOff x="9569520" y="9103680"/>
              <a:chExt cx="1495440" cy="567360"/>
            </a:xfrm>
          </p:grpSpPr>
          <p:sp>
            <p:nvSpPr>
              <p:cNvPr id="943" name="CustomShape 229"/>
              <p:cNvSpPr/>
              <p:nvPr/>
            </p:nvSpPr>
            <p:spPr>
              <a:xfrm>
                <a:off x="97689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4" name="CustomShape 230"/>
              <p:cNvSpPr/>
              <p:nvPr/>
            </p:nvSpPr>
            <p:spPr>
              <a:xfrm>
                <a:off x="102675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5" name="CustomShape 231"/>
              <p:cNvSpPr/>
              <p:nvPr/>
            </p:nvSpPr>
            <p:spPr>
              <a:xfrm>
                <a:off x="107661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46" name="CustomShape 232"/>
              <p:cNvSpPr/>
              <p:nvPr/>
            </p:nvSpPr>
            <p:spPr>
              <a:xfrm>
                <a:off x="956952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47" name="CustomShape 233"/>
            <p:cNvSpPr/>
            <p:nvPr/>
          </p:nvSpPr>
          <p:spPr>
            <a:xfrm>
              <a:off x="1062576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8" name="CustomShape 234"/>
            <p:cNvSpPr/>
            <p:nvPr/>
          </p:nvSpPr>
          <p:spPr>
            <a:xfrm>
              <a:off x="10675800" y="9375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9" name="CustomShape 235"/>
            <p:cNvSpPr/>
            <p:nvPr/>
          </p:nvSpPr>
          <p:spPr>
            <a:xfrm>
              <a:off x="1021752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950" name="Group 236"/>
          <p:cNvGrpSpPr/>
          <p:nvPr/>
        </p:nvGrpSpPr>
        <p:grpSpPr>
          <a:xfrm>
            <a:off x="3034440" y="3793680"/>
            <a:ext cx="1495440" cy="567360"/>
            <a:chOff x="3034440" y="3793680"/>
            <a:chExt cx="1495440" cy="567360"/>
          </a:xfrm>
        </p:grpSpPr>
        <p:grpSp>
          <p:nvGrpSpPr>
            <p:cNvPr id="951" name="Group 237"/>
            <p:cNvGrpSpPr/>
            <p:nvPr/>
          </p:nvGrpSpPr>
          <p:grpSpPr>
            <a:xfrm>
              <a:off x="3034440" y="3793680"/>
              <a:ext cx="1495440" cy="567360"/>
              <a:chOff x="3034440" y="3793680"/>
              <a:chExt cx="1495440" cy="567360"/>
            </a:xfrm>
          </p:grpSpPr>
          <p:sp>
            <p:nvSpPr>
              <p:cNvPr id="952" name="CustomShape 238"/>
              <p:cNvSpPr/>
              <p:nvPr/>
            </p:nvSpPr>
            <p:spPr>
              <a:xfrm>
                <a:off x="3233880" y="379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3" name="CustomShape 239"/>
              <p:cNvSpPr/>
              <p:nvPr/>
            </p:nvSpPr>
            <p:spPr>
              <a:xfrm>
                <a:off x="3732480" y="379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4" name="CustomShape 240"/>
              <p:cNvSpPr/>
              <p:nvPr/>
            </p:nvSpPr>
            <p:spPr>
              <a:xfrm>
                <a:off x="4231080" y="379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55" name="CustomShape 241"/>
              <p:cNvSpPr/>
              <p:nvPr/>
            </p:nvSpPr>
            <p:spPr>
              <a:xfrm>
                <a:off x="3034440" y="426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56" name="CustomShape 242"/>
            <p:cNvSpPr/>
            <p:nvPr/>
          </p:nvSpPr>
          <p:spPr>
            <a:xfrm>
              <a:off x="3094560" y="416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7" name="CustomShape 243"/>
            <p:cNvSpPr/>
            <p:nvPr/>
          </p:nvSpPr>
          <p:spPr>
            <a:xfrm>
              <a:off x="4134960" y="416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8" name="CustomShape 244"/>
            <p:cNvSpPr/>
            <p:nvPr/>
          </p:nvSpPr>
          <p:spPr>
            <a:xfrm>
              <a:off x="3682800" y="416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959" name="Group 245"/>
          <p:cNvGrpSpPr/>
          <p:nvPr/>
        </p:nvGrpSpPr>
        <p:grpSpPr>
          <a:xfrm>
            <a:off x="6611040" y="5572800"/>
            <a:ext cx="1495440" cy="567360"/>
            <a:chOff x="6611040" y="5572800"/>
            <a:chExt cx="1495440" cy="567360"/>
          </a:xfrm>
        </p:grpSpPr>
        <p:grpSp>
          <p:nvGrpSpPr>
            <p:cNvPr id="960" name="Group 246"/>
            <p:cNvGrpSpPr/>
            <p:nvPr/>
          </p:nvGrpSpPr>
          <p:grpSpPr>
            <a:xfrm>
              <a:off x="6611040" y="5572800"/>
              <a:ext cx="1495440" cy="567360"/>
              <a:chOff x="6611040" y="5572800"/>
              <a:chExt cx="1495440" cy="567360"/>
            </a:xfrm>
          </p:grpSpPr>
          <p:sp>
            <p:nvSpPr>
              <p:cNvPr id="961" name="CustomShape 247"/>
              <p:cNvSpPr/>
              <p:nvPr/>
            </p:nvSpPr>
            <p:spPr>
              <a:xfrm>
                <a:off x="681048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2" name="CustomShape 248"/>
              <p:cNvSpPr/>
              <p:nvPr/>
            </p:nvSpPr>
            <p:spPr>
              <a:xfrm>
                <a:off x="730908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3" name="CustomShape 249"/>
              <p:cNvSpPr/>
              <p:nvPr/>
            </p:nvSpPr>
            <p:spPr>
              <a:xfrm>
                <a:off x="780768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64" name="CustomShape 250"/>
              <p:cNvSpPr/>
              <p:nvPr/>
            </p:nvSpPr>
            <p:spPr>
              <a:xfrm>
                <a:off x="6611040" y="6040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65" name="CustomShape 251"/>
            <p:cNvSpPr/>
            <p:nvPr/>
          </p:nvSpPr>
          <p:spPr>
            <a:xfrm>
              <a:off x="6670800" y="5941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6" name="CustomShape 252"/>
            <p:cNvSpPr/>
            <p:nvPr/>
          </p:nvSpPr>
          <p:spPr>
            <a:xfrm>
              <a:off x="7216200" y="59418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7" name="CustomShape 253"/>
            <p:cNvSpPr/>
            <p:nvPr/>
          </p:nvSpPr>
          <p:spPr>
            <a:xfrm>
              <a:off x="6757920" y="58449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968" name="Group 254"/>
          <p:cNvGrpSpPr/>
          <p:nvPr/>
        </p:nvGrpSpPr>
        <p:grpSpPr>
          <a:xfrm>
            <a:off x="4603680" y="6418080"/>
            <a:ext cx="1495440" cy="567720"/>
            <a:chOff x="4603680" y="6418080"/>
            <a:chExt cx="1495440" cy="567720"/>
          </a:xfrm>
        </p:grpSpPr>
        <p:grpSp>
          <p:nvGrpSpPr>
            <p:cNvPr id="969" name="Group 255"/>
            <p:cNvGrpSpPr/>
            <p:nvPr/>
          </p:nvGrpSpPr>
          <p:grpSpPr>
            <a:xfrm>
              <a:off x="4603680" y="6418080"/>
              <a:ext cx="1495440" cy="567720"/>
              <a:chOff x="4603680" y="6418080"/>
              <a:chExt cx="1495440" cy="567720"/>
            </a:xfrm>
          </p:grpSpPr>
          <p:sp>
            <p:nvSpPr>
              <p:cNvPr id="970" name="CustomShape 256"/>
              <p:cNvSpPr/>
              <p:nvPr/>
            </p:nvSpPr>
            <p:spPr>
              <a:xfrm>
                <a:off x="4803120" y="64180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1" name="CustomShape 257"/>
              <p:cNvSpPr/>
              <p:nvPr/>
            </p:nvSpPr>
            <p:spPr>
              <a:xfrm>
                <a:off x="5301720" y="64180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2" name="CustomShape 258"/>
              <p:cNvSpPr/>
              <p:nvPr/>
            </p:nvSpPr>
            <p:spPr>
              <a:xfrm>
                <a:off x="5800320" y="64180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73" name="CustomShape 259"/>
              <p:cNvSpPr/>
              <p:nvPr/>
            </p:nvSpPr>
            <p:spPr>
              <a:xfrm>
                <a:off x="4603680" y="688644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74" name="CustomShape 260"/>
            <p:cNvSpPr/>
            <p:nvPr/>
          </p:nvSpPr>
          <p:spPr>
            <a:xfrm>
              <a:off x="5151960" y="67870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5" name="CustomShape 261"/>
            <p:cNvSpPr/>
            <p:nvPr/>
          </p:nvSpPr>
          <p:spPr>
            <a:xfrm>
              <a:off x="5704200" y="67870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6" name="CustomShape 262"/>
            <p:cNvSpPr/>
            <p:nvPr/>
          </p:nvSpPr>
          <p:spPr>
            <a:xfrm>
              <a:off x="5251680" y="66902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977" name="Group 263"/>
          <p:cNvGrpSpPr/>
          <p:nvPr/>
        </p:nvGrpSpPr>
        <p:grpSpPr>
          <a:xfrm>
            <a:off x="3034440" y="7326000"/>
            <a:ext cx="1495440" cy="567360"/>
            <a:chOff x="3034440" y="7326000"/>
            <a:chExt cx="1495440" cy="567360"/>
          </a:xfrm>
        </p:grpSpPr>
        <p:grpSp>
          <p:nvGrpSpPr>
            <p:cNvPr id="978" name="Group 264"/>
            <p:cNvGrpSpPr/>
            <p:nvPr/>
          </p:nvGrpSpPr>
          <p:grpSpPr>
            <a:xfrm>
              <a:off x="3034440" y="7326000"/>
              <a:ext cx="1495440" cy="567360"/>
              <a:chOff x="3034440" y="7326000"/>
              <a:chExt cx="1495440" cy="567360"/>
            </a:xfrm>
          </p:grpSpPr>
          <p:sp>
            <p:nvSpPr>
              <p:cNvPr id="979" name="CustomShape 265"/>
              <p:cNvSpPr/>
              <p:nvPr/>
            </p:nvSpPr>
            <p:spPr>
              <a:xfrm>
                <a:off x="323388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80" name="CustomShape 266"/>
              <p:cNvSpPr/>
              <p:nvPr/>
            </p:nvSpPr>
            <p:spPr>
              <a:xfrm>
                <a:off x="373248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81" name="CustomShape 267"/>
              <p:cNvSpPr/>
              <p:nvPr/>
            </p:nvSpPr>
            <p:spPr>
              <a:xfrm>
                <a:off x="423108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82" name="CustomShape 268"/>
              <p:cNvSpPr/>
              <p:nvPr/>
            </p:nvSpPr>
            <p:spPr>
              <a:xfrm>
                <a:off x="3034440" y="7794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83" name="CustomShape 269"/>
            <p:cNvSpPr/>
            <p:nvPr/>
          </p:nvSpPr>
          <p:spPr>
            <a:xfrm>
              <a:off x="3583080" y="7695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4" name="CustomShape 270"/>
            <p:cNvSpPr/>
            <p:nvPr/>
          </p:nvSpPr>
          <p:spPr>
            <a:xfrm>
              <a:off x="3132000" y="76950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5" name="CustomShape 271"/>
            <p:cNvSpPr/>
            <p:nvPr/>
          </p:nvSpPr>
          <p:spPr>
            <a:xfrm>
              <a:off x="3682800" y="75981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986" name="Group 272"/>
          <p:cNvGrpSpPr/>
          <p:nvPr/>
        </p:nvGrpSpPr>
        <p:grpSpPr>
          <a:xfrm>
            <a:off x="6878160" y="6435000"/>
            <a:ext cx="1495440" cy="567360"/>
            <a:chOff x="6878160" y="6435000"/>
            <a:chExt cx="1495440" cy="567360"/>
          </a:xfrm>
        </p:grpSpPr>
        <p:grpSp>
          <p:nvGrpSpPr>
            <p:cNvPr id="987" name="Group 273"/>
            <p:cNvGrpSpPr/>
            <p:nvPr/>
          </p:nvGrpSpPr>
          <p:grpSpPr>
            <a:xfrm>
              <a:off x="6878160" y="6435000"/>
              <a:ext cx="1495440" cy="567360"/>
              <a:chOff x="6878160" y="6435000"/>
              <a:chExt cx="1495440" cy="567360"/>
            </a:xfrm>
          </p:grpSpPr>
          <p:sp>
            <p:nvSpPr>
              <p:cNvPr id="988" name="CustomShape 274"/>
              <p:cNvSpPr/>
              <p:nvPr/>
            </p:nvSpPr>
            <p:spPr>
              <a:xfrm>
                <a:off x="7077600" y="6435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89" name="CustomShape 275"/>
              <p:cNvSpPr/>
              <p:nvPr/>
            </p:nvSpPr>
            <p:spPr>
              <a:xfrm>
                <a:off x="7576200" y="6435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0" name="CustomShape 276"/>
              <p:cNvSpPr/>
              <p:nvPr/>
            </p:nvSpPr>
            <p:spPr>
              <a:xfrm>
                <a:off x="8074800" y="6435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1" name="CustomShape 277"/>
              <p:cNvSpPr/>
              <p:nvPr/>
            </p:nvSpPr>
            <p:spPr>
              <a:xfrm>
                <a:off x="6878160" y="6903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992" name="CustomShape 278"/>
            <p:cNvSpPr/>
            <p:nvPr/>
          </p:nvSpPr>
          <p:spPr>
            <a:xfrm>
              <a:off x="7916040" y="6804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3" name="CustomShape 279"/>
            <p:cNvSpPr/>
            <p:nvPr/>
          </p:nvSpPr>
          <p:spPr>
            <a:xfrm>
              <a:off x="7476480" y="68040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4" name="CustomShape 280"/>
            <p:cNvSpPr/>
            <p:nvPr/>
          </p:nvSpPr>
          <p:spPr>
            <a:xfrm>
              <a:off x="8015760" y="67071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995" name="Group 281"/>
          <p:cNvGrpSpPr/>
          <p:nvPr/>
        </p:nvGrpSpPr>
        <p:grpSpPr>
          <a:xfrm>
            <a:off x="8437680" y="7287840"/>
            <a:ext cx="1495440" cy="567360"/>
            <a:chOff x="8437680" y="7287840"/>
            <a:chExt cx="1495440" cy="567360"/>
          </a:xfrm>
        </p:grpSpPr>
        <p:grpSp>
          <p:nvGrpSpPr>
            <p:cNvPr id="996" name="Group 282"/>
            <p:cNvGrpSpPr/>
            <p:nvPr/>
          </p:nvGrpSpPr>
          <p:grpSpPr>
            <a:xfrm>
              <a:off x="8437680" y="7287840"/>
              <a:ext cx="1495440" cy="567360"/>
              <a:chOff x="8437680" y="7287840"/>
              <a:chExt cx="1495440" cy="567360"/>
            </a:xfrm>
          </p:grpSpPr>
          <p:sp>
            <p:nvSpPr>
              <p:cNvPr id="997" name="CustomShape 283"/>
              <p:cNvSpPr/>
              <p:nvPr/>
            </p:nvSpPr>
            <p:spPr>
              <a:xfrm>
                <a:off x="863712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8" name="CustomShape 284"/>
              <p:cNvSpPr/>
              <p:nvPr/>
            </p:nvSpPr>
            <p:spPr>
              <a:xfrm>
                <a:off x="913572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999" name="CustomShape 285"/>
              <p:cNvSpPr/>
              <p:nvPr/>
            </p:nvSpPr>
            <p:spPr>
              <a:xfrm>
                <a:off x="963432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00" name="CustomShape 286"/>
              <p:cNvSpPr/>
              <p:nvPr/>
            </p:nvSpPr>
            <p:spPr>
              <a:xfrm>
                <a:off x="8437680" y="775584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001" name="CustomShape 287"/>
            <p:cNvSpPr/>
            <p:nvPr/>
          </p:nvSpPr>
          <p:spPr>
            <a:xfrm>
              <a:off x="9475560" y="765684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2" name="CustomShape 288"/>
            <p:cNvSpPr/>
            <p:nvPr/>
          </p:nvSpPr>
          <p:spPr>
            <a:xfrm>
              <a:off x="8528040" y="7656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3" name="CustomShape 289"/>
            <p:cNvSpPr/>
            <p:nvPr/>
          </p:nvSpPr>
          <p:spPr>
            <a:xfrm>
              <a:off x="9575280" y="756000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04" name="CustomShape 290"/>
          <p:cNvSpPr/>
          <p:nvPr/>
        </p:nvSpPr>
        <p:spPr>
          <a:xfrm>
            <a:off x="6915240" y="31050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311</a:t>
            </a:r>
            <a:endParaRPr b="0" lang="pt-BR" sz="2800" spc="-1" strike="noStrike">
              <a:latin typeface="Arial"/>
            </a:endParaRPr>
          </a:p>
        </p:txBody>
      </p:sp>
      <p:grpSp>
        <p:nvGrpSpPr>
          <p:cNvPr id="1005" name="Group 291"/>
          <p:cNvGrpSpPr/>
          <p:nvPr/>
        </p:nvGrpSpPr>
        <p:grpSpPr>
          <a:xfrm>
            <a:off x="6409080" y="705600"/>
            <a:ext cx="5891040" cy="4462560"/>
            <a:chOff x="6409080" y="705600"/>
            <a:chExt cx="5891040" cy="4462560"/>
          </a:xfrm>
        </p:grpSpPr>
        <p:sp>
          <p:nvSpPr>
            <p:cNvPr id="1006" name="CustomShape 292"/>
            <p:cNvSpPr/>
            <p:nvPr/>
          </p:nvSpPr>
          <p:spPr>
            <a:xfrm>
              <a:off x="6409080" y="1860840"/>
              <a:ext cx="3482280" cy="3307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cubicBezTo>
                    <a:pt x="5429" y="12120"/>
                    <a:pt x="12629" y="4920"/>
                    <a:pt x="21600" y="0"/>
                  </a:cubicBezTo>
                </a:path>
              </a:pathLst>
            </a:custGeom>
            <a:noFill/>
            <a:ln w="50760">
              <a:solidFill>
                <a:schemeClr val="accent4"/>
              </a:solidFill>
              <a:miter/>
              <a:head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7" name="CustomShape 293"/>
            <p:cNvSpPr/>
            <p:nvPr/>
          </p:nvSpPr>
          <p:spPr>
            <a:xfrm>
              <a:off x="9874800" y="705600"/>
              <a:ext cx="2425320" cy="1269720"/>
            </a:xfrm>
            <a:prstGeom prst="roundRect">
              <a:avLst>
                <a:gd name="adj" fmla="val 15000"/>
              </a:avLst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solução</a:t>
              </a:r>
              <a:endParaRPr b="0" lang="pt-BR" sz="2800" spc="-1" strike="noStrike">
                <a:latin typeface="Arial"/>
              </a:endParaRPr>
            </a:p>
          </p:txBody>
        </p:sp>
      </p:grpSp>
      <p:pic>
        <p:nvPicPr>
          <p:cNvPr id="1008" name="Line Line" descr="Line Line"/>
          <p:cNvPicPr/>
          <p:nvPr/>
        </p:nvPicPr>
        <p:blipFill>
          <a:blip r:embed="rId10"/>
          <a:stretch/>
        </p:blipFill>
        <p:spPr>
          <a:xfrm rot="13500000">
            <a:off x="8725320" y="5573160"/>
            <a:ext cx="920160" cy="101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3" dur="indefinite" restart="never" nodeType="tmRoot">
          <p:childTnLst>
            <p:seq>
              <p:cTn id="44" dur="indefinite" nodeType="mainSeq">
                <p:childTnLst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Line 1"/>
          <p:cNvSpPr/>
          <p:nvPr/>
        </p:nvSpPr>
        <p:spPr>
          <a:xfrm flipV="1">
            <a:off x="1116360" y="2567160"/>
            <a:ext cx="5374080" cy="611964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10" name="Line 2"/>
          <p:cNvSpPr/>
          <p:nvPr/>
        </p:nvSpPr>
        <p:spPr>
          <a:xfrm flipH="1">
            <a:off x="7318800" y="5182560"/>
            <a:ext cx="143208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11" name="Line 3"/>
          <p:cNvSpPr/>
          <p:nvPr/>
        </p:nvSpPr>
        <p:spPr>
          <a:xfrm flipH="1">
            <a:off x="4280040" y="5182560"/>
            <a:ext cx="13838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12" name="Line 4"/>
          <p:cNvSpPr/>
          <p:nvPr/>
        </p:nvSpPr>
        <p:spPr>
          <a:xfrm flipH="1">
            <a:off x="5802480" y="5181480"/>
            <a:ext cx="13838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13" name="Line 5"/>
          <p:cNvSpPr/>
          <p:nvPr/>
        </p:nvSpPr>
        <p:spPr>
          <a:xfrm flipV="1">
            <a:off x="8095320" y="7178040"/>
            <a:ext cx="508320" cy="507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14" name="Line 6"/>
          <p:cNvSpPr/>
          <p:nvPr/>
        </p:nvSpPr>
        <p:spPr>
          <a:xfrm flipH="1">
            <a:off x="5956200" y="3441600"/>
            <a:ext cx="13838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pic>
        <p:nvPicPr>
          <p:cNvPr id="1015" name="Line Line" descr="Line Line"/>
          <p:cNvPicPr/>
          <p:nvPr/>
        </p:nvPicPr>
        <p:blipFill>
          <a:blip r:embed="rId1"/>
          <a:stretch/>
        </p:blipFill>
        <p:spPr>
          <a:xfrm rot="13711200">
            <a:off x="5068080" y="5564160"/>
            <a:ext cx="8234280" cy="101160"/>
          </a:xfrm>
          <a:prstGeom prst="rect">
            <a:avLst/>
          </a:prstGeom>
          <a:ln>
            <a:noFill/>
          </a:ln>
        </p:spPr>
      </p:pic>
      <p:sp>
        <p:nvSpPr>
          <p:cNvPr id="1016" name="TextShape 7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h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: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ç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ã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017" name="CustomShape 8"/>
          <p:cNvSpPr/>
          <p:nvPr/>
        </p:nvSpPr>
        <p:spPr>
          <a:xfrm>
            <a:off x="6165720" y="2266920"/>
            <a:ext cx="672840" cy="672840"/>
          </a:xfrm>
          <a:prstGeom prst="ellipse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111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18" name="Line 9"/>
          <p:cNvSpPr/>
          <p:nvPr/>
        </p:nvSpPr>
        <p:spPr>
          <a:xfrm flipV="1">
            <a:off x="4292640" y="786744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19" name="Line 10"/>
          <p:cNvSpPr/>
          <p:nvPr/>
        </p:nvSpPr>
        <p:spPr>
          <a:xfrm flipV="1">
            <a:off x="7264440" y="794376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20" name="Line 11"/>
          <p:cNvSpPr/>
          <p:nvPr/>
        </p:nvSpPr>
        <p:spPr>
          <a:xfrm flipV="1">
            <a:off x="10413720" y="789300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21" name="Line 12"/>
          <p:cNvSpPr/>
          <p:nvPr/>
        </p:nvSpPr>
        <p:spPr>
          <a:xfrm flipV="1">
            <a:off x="8832600" y="612756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22" name="Line 13"/>
          <p:cNvSpPr/>
          <p:nvPr/>
        </p:nvSpPr>
        <p:spPr>
          <a:xfrm flipV="1">
            <a:off x="7327800" y="434592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23" name="Line 14"/>
          <p:cNvSpPr/>
          <p:nvPr/>
        </p:nvSpPr>
        <p:spPr>
          <a:xfrm flipH="1" flipV="1">
            <a:off x="4952880" y="433692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24" name="Line 15"/>
          <p:cNvSpPr/>
          <p:nvPr/>
        </p:nvSpPr>
        <p:spPr>
          <a:xfrm flipH="1" flipV="1">
            <a:off x="3450600" y="612756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25" name="Line 16"/>
          <p:cNvSpPr/>
          <p:nvPr/>
        </p:nvSpPr>
        <p:spPr>
          <a:xfrm flipH="1" flipV="1">
            <a:off x="4965480" y="789300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26" name="Line 17"/>
          <p:cNvSpPr/>
          <p:nvPr/>
        </p:nvSpPr>
        <p:spPr>
          <a:xfrm flipH="1" flipV="1">
            <a:off x="1904760" y="789300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27" name="Line 18"/>
          <p:cNvSpPr/>
          <p:nvPr/>
        </p:nvSpPr>
        <p:spPr>
          <a:xfrm flipH="1" flipV="1">
            <a:off x="8099640" y="794376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28" name="Group 19"/>
          <p:cNvGrpSpPr/>
          <p:nvPr/>
        </p:nvGrpSpPr>
        <p:grpSpPr>
          <a:xfrm>
            <a:off x="5746680" y="1548000"/>
            <a:ext cx="1495440" cy="567360"/>
            <a:chOff x="5746680" y="1548000"/>
            <a:chExt cx="1495440" cy="567360"/>
          </a:xfrm>
        </p:grpSpPr>
        <p:grpSp>
          <p:nvGrpSpPr>
            <p:cNvPr id="1029" name="Group 20"/>
            <p:cNvGrpSpPr/>
            <p:nvPr/>
          </p:nvGrpSpPr>
          <p:grpSpPr>
            <a:xfrm>
              <a:off x="5746680" y="1548000"/>
              <a:ext cx="1495440" cy="567360"/>
              <a:chOff x="5746680" y="1548000"/>
              <a:chExt cx="1495440" cy="567360"/>
            </a:xfrm>
          </p:grpSpPr>
          <p:sp>
            <p:nvSpPr>
              <p:cNvPr id="1030" name="CustomShape 21"/>
              <p:cNvSpPr/>
              <p:nvPr/>
            </p:nvSpPr>
            <p:spPr>
              <a:xfrm>
                <a:off x="5946120" y="1548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1" name="CustomShape 22"/>
              <p:cNvSpPr/>
              <p:nvPr/>
            </p:nvSpPr>
            <p:spPr>
              <a:xfrm>
                <a:off x="6444720" y="1548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2" name="CustomShape 23"/>
              <p:cNvSpPr/>
              <p:nvPr/>
            </p:nvSpPr>
            <p:spPr>
              <a:xfrm>
                <a:off x="6943320" y="1548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33" name="CustomShape 24"/>
              <p:cNvSpPr/>
              <p:nvPr/>
            </p:nvSpPr>
            <p:spPr>
              <a:xfrm>
                <a:off x="5746680" y="2016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034" name="CustomShape 25"/>
            <p:cNvSpPr/>
            <p:nvPr/>
          </p:nvSpPr>
          <p:spPr>
            <a:xfrm>
              <a:off x="5806440" y="1917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5" name="CustomShape 26"/>
            <p:cNvSpPr/>
            <p:nvPr/>
          </p:nvSpPr>
          <p:spPr>
            <a:xfrm>
              <a:off x="5856480" y="18219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6" name="CustomShape 27"/>
            <p:cNvSpPr/>
            <p:nvPr/>
          </p:nvSpPr>
          <p:spPr>
            <a:xfrm>
              <a:off x="5896440" y="172692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37" name="CustomShape 28"/>
          <p:cNvSpPr/>
          <p:nvPr/>
        </p:nvSpPr>
        <p:spPr>
          <a:xfrm>
            <a:off x="5403960" y="31050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211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38" name="Line 29"/>
          <p:cNvSpPr/>
          <p:nvPr/>
        </p:nvSpPr>
        <p:spPr>
          <a:xfrm flipH="1">
            <a:off x="1294200" y="8713080"/>
            <a:ext cx="12254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39" name="Line 30"/>
          <p:cNvSpPr/>
          <p:nvPr/>
        </p:nvSpPr>
        <p:spPr>
          <a:xfrm flipH="1">
            <a:off x="4338000" y="8713080"/>
            <a:ext cx="126792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40" name="Line 31"/>
          <p:cNvSpPr/>
          <p:nvPr/>
        </p:nvSpPr>
        <p:spPr>
          <a:xfrm flipH="1">
            <a:off x="2915280" y="8713080"/>
            <a:ext cx="114732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41" name="Line 32"/>
          <p:cNvSpPr/>
          <p:nvPr/>
        </p:nvSpPr>
        <p:spPr>
          <a:xfrm flipH="1">
            <a:off x="5910840" y="8713080"/>
            <a:ext cx="12254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42" name="Line 33"/>
          <p:cNvSpPr/>
          <p:nvPr/>
        </p:nvSpPr>
        <p:spPr>
          <a:xfrm flipH="1">
            <a:off x="7512840" y="8713080"/>
            <a:ext cx="114732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43" name="Line 34"/>
          <p:cNvSpPr/>
          <p:nvPr/>
        </p:nvSpPr>
        <p:spPr>
          <a:xfrm flipH="1">
            <a:off x="9030960" y="8713080"/>
            <a:ext cx="118476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44" name="Line 35"/>
          <p:cNvSpPr/>
          <p:nvPr/>
        </p:nvSpPr>
        <p:spPr>
          <a:xfrm flipH="1">
            <a:off x="10567080" y="8713080"/>
            <a:ext cx="99720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45" name="Line 36"/>
          <p:cNvSpPr/>
          <p:nvPr/>
        </p:nvSpPr>
        <p:spPr>
          <a:xfrm flipH="1">
            <a:off x="8989560" y="6948000"/>
            <a:ext cx="118476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46" name="Line 37"/>
          <p:cNvSpPr/>
          <p:nvPr/>
        </p:nvSpPr>
        <p:spPr>
          <a:xfrm flipH="1">
            <a:off x="2815920" y="6973200"/>
            <a:ext cx="12254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47" name="CustomShape 38"/>
          <p:cNvSpPr/>
          <p:nvPr/>
        </p:nvSpPr>
        <p:spPr>
          <a:xfrm>
            <a:off x="4635360" y="39816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231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48" name="CustomShape 39"/>
          <p:cNvSpPr/>
          <p:nvPr/>
        </p:nvSpPr>
        <p:spPr>
          <a:xfrm>
            <a:off x="5403960" y="484632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131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49" name="CustomShape 40"/>
          <p:cNvSpPr/>
          <p:nvPr/>
        </p:nvSpPr>
        <p:spPr>
          <a:xfrm>
            <a:off x="3867120" y="484632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331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50" name="CustomShape 41"/>
          <p:cNvSpPr/>
          <p:nvPr/>
        </p:nvSpPr>
        <p:spPr>
          <a:xfrm>
            <a:off x="3092400" y="574668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332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51" name="CustomShape 42"/>
          <p:cNvSpPr/>
          <p:nvPr/>
        </p:nvSpPr>
        <p:spPr>
          <a:xfrm>
            <a:off x="7721640" y="398160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321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52" name="CustomShape 43"/>
          <p:cNvSpPr/>
          <p:nvPr/>
        </p:nvSpPr>
        <p:spPr>
          <a:xfrm>
            <a:off x="6915240" y="484632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121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53" name="CustomShape 44"/>
          <p:cNvSpPr/>
          <p:nvPr/>
        </p:nvSpPr>
        <p:spPr>
          <a:xfrm>
            <a:off x="8464680" y="484632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221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54" name="CustomShape 45"/>
          <p:cNvSpPr/>
          <p:nvPr/>
        </p:nvSpPr>
        <p:spPr>
          <a:xfrm>
            <a:off x="9245520" y="574668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223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55" name="CustomShape 46"/>
          <p:cNvSpPr/>
          <p:nvPr/>
        </p:nvSpPr>
        <p:spPr>
          <a:xfrm>
            <a:off x="10001160" y="658620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123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56" name="CustomShape 47"/>
          <p:cNvSpPr/>
          <p:nvPr/>
        </p:nvSpPr>
        <p:spPr>
          <a:xfrm>
            <a:off x="8464680" y="66114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323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57" name="CustomShape 48"/>
          <p:cNvSpPr/>
          <p:nvPr/>
        </p:nvSpPr>
        <p:spPr>
          <a:xfrm>
            <a:off x="7698600" y="748656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313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58" name="Line 49"/>
          <p:cNvSpPr/>
          <p:nvPr/>
        </p:nvSpPr>
        <p:spPr>
          <a:xfrm flipH="1" flipV="1">
            <a:off x="4292640" y="707652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59" name="CustomShape 50"/>
          <p:cNvSpPr/>
          <p:nvPr/>
        </p:nvSpPr>
        <p:spPr>
          <a:xfrm>
            <a:off x="3867120" y="65862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232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60" name="CustomShape 51"/>
          <p:cNvSpPr/>
          <p:nvPr/>
        </p:nvSpPr>
        <p:spPr>
          <a:xfrm>
            <a:off x="2320920" y="66114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132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61" name="CustomShape 52"/>
          <p:cNvSpPr/>
          <p:nvPr/>
        </p:nvSpPr>
        <p:spPr>
          <a:xfrm>
            <a:off x="4601160" y="748656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212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62" name="CustomShape 53"/>
          <p:cNvSpPr/>
          <p:nvPr/>
        </p:nvSpPr>
        <p:spPr>
          <a:xfrm>
            <a:off x="385776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312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63" name="CustomShape 54"/>
          <p:cNvSpPr/>
          <p:nvPr/>
        </p:nvSpPr>
        <p:spPr>
          <a:xfrm>
            <a:off x="232092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322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64" name="CustomShape 55"/>
          <p:cNvSpPr/>
          <p:nvPr/>
        </p:nvSpPr>
        <p:spPr>
          <a:xfrm>
            <a:off x="78408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222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65" name="CustomShape 56"/>
          <p:cNvSpPr/>
          <p:nvPr/>
        </p:nvSpPr>
        <p:spPr>
          <a:xfrm>
            <a:off x="1570680" y="748656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122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66" name="CustomShape 57"/>
          <p:cNvSpPr/>
          <p:nvPr/>
        </p:nvSpPr>
        <p:spPr>
          <a:xfrm>
            <a:off x="539424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112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67" name="CustomShape 58"/>
          <p:cNvSpPr/>
          <p:nvPr/>
        </p:nvSpPr>
        <p:spPr>
          <a:xfrm>
            <a:off x="691524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113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68" name="CustomShape 59"/>
          <p:cNvSpPr/>
          <p:nvPr/>
        </p:nvSpPr>
        <p:spPr>
          <a:xfrm>
            <a:off x="846468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213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69" name="CustomShape 60"/>
          <p:cNvSpPr/>
          <p:nvPr/>
        </p:nvSpPr>
        <p:spPr>
          <a:xfrm>
            <a:off x="999324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233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70" name="CustomShape 61"/>
          <p:cNvSpPr/>
          <p:nvPr/>
        </p:nvSpPr>
        <p:spPr>
          <a:xfrm>
            <a:off x="10759320" y="748656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133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071" name="CustomShape 62"/>
          <p:cNvSpPr/>
          <p:nvPr/>
        </p:nvSpPr>
        <p:spPr>
          <a:xfrm>
            <a:off x="11513880" y="837684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333</a:t>
            </a:r>
            <a:endParaRPr b="0" lang="pt-BR" sz="2800" spc="-1" strike="noStrike">
              <a:latin typeface="Arial"/>
            </a:endParaRPr>
          </a:p>
        </p:txBody>
      </p:sp>
      <p:grpSp>
        <p:nvGrpSpPr>
          <p:cNvPr id="1072" name="Group 63"/>
          <p:cNvGrpSpPr/>
          <p:nvPr/>
        </p:nvGrpSpPr>
        <p:grpSpPr>
          <a:xfrm>
            <a:off x="7680960" y="2890800"/>
            <a:ext cx="1495440" cy="567360"/>
            <a:chOff x="7680960" y="2890800"/>
            <a:chExt cx="1495440" cy="567360"/>
          </a:xfrm>
        </p:grpSpPr>
        <p:grpSp>
          <p:nvGrpSpPr>
            <p:cNvPr id="1073" name="Group 64"/>
            <p:cNvGrpSpPr/>
            <p:nvPr/>
          </p:nvGrpSpPr>
          <p:grpSpPr>
            <a:xfrm>
              <a:off x="7680960" y="2890800"/>
              <a:ext cx="1495440" cy="567360"/>
              <a:chOff x="7680960" y="2890800"/>
              <a:chExt cx="1495440" cy="567360"/>
            </a:xfrm>
          </p:grpSpPr>
          <p:sp>
            <p:nvSpPr>
              <p:cNvPr id="1074" name="CustomShape 65"/>
              <p:cNvSpPr/>
              <p:nvPr/>
            </p:nvSpPr>
            <p:spPr>
              <a:xfrm>
                <a:off x="7880400" y="2890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75" name="CustomShape 66"/>
              <p:cNvSpPr/>
              <p:nvPr/>
            </p:nvSpPr>
            <p:spPr>
              <a:xfrm>
                <a:off x="8379000" y="2890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76" name="CustomShape 67"/>
              <p:cNvSpPr/>
              <p:nvPr/>
            </p:nvSpPr>
            <p:spPr>
              <a:xfrm>
                <a:off x="8877600" y="2890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77" name="CustomShape 68"/>
              <p:cNvSpPr/>
              <p:nvPr/>
            </p:nvSpPr>
            <p:spPr>
              <a:xfrm>
                <a:off x="7680960" y="3358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078" name="CustomShape 69"/>
            <p:cNvSpPr/>
            <p:nvPr/>
          </p:nvSpPr>
          <p:spPr>
            <a:xfrm>
              <a:off x="7740720" y="3259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9" name="CustomShape 70"/>
            <p:cNvSpPr/>
            <p:nvPr/>
          </p:nvSpPr>
          <p:spPr>
            <a:xfrm>
              <a:off x="7790760" y="31647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0" name="CustomShape 71"/>
            <p:cNvSpPr/>
            <p:nvPr/>
          </p:nvSpPr>
          <p:spPr>
            <a:xfrm>
              <a:off x="8833680" y="325980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81" name="Group 72"/>
          <p:cNvGrpSpPr/>
          <p:nvPr/>
        </p:nvGrpSpPr>
        <p:grpSpPr>
          <a:xfrm>
            <a:off x="3822840" y="2837880"/>
            <a:ext cx="1495440" cy="567360"/>
            <a:chOff x="3822840" y="2837880"/>
            <a:chExt cx="1495440" cy="567360"/>
          </a:xfrm>
        </p:grpSpPr>
        <p:grpSp>
          <p:nvGrpSpPr>
            <p:cNvPr id="1082" name="Group 73"/>
            <p:cNvGrpSpPr/>
            <p:nvPr/>
          </p:nvGrpSpPr>
          <p:grpSpPr>
            <a:xfrm>
              <a:off x="3822840" y="2837880"/>
              <a:ext cx="1495440" cy="567360"/>
              <a:chOff x="3822840" y="2837880"/>
              <a:chExt cx="1495440" cy="567360"/>
            </a:xfrm>
          </p:grpSpPr>
          <p:sp>
            <p:nvSpPr>
              <p:cNvPr id="1083" name="CustomShape 74"/>
              <p:cNvSpPr/>
              <p:nvPr/>
            </p:nvSpPr>
            <p:spPr>
              <a:xfrm>
                <a:off x="4022280" y="2837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84" name="CustomShape 75"/>
              <p:cNvSpPr/>
              <p:nvPr/>
            </p:nvSpPr>
            <p:spPr>
              <a:xfrm>
                <a:off x="4520880" y="2837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85" name="CustomShape 76"/>
              <p:cNvSpPr/>
              <p:nvPr/>
            </p:nvSpPr>
            <p:spPr>
              <a:xfrm>
                <a:off x="5019480" y="2837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86" name="CustomShape 77"/>
              <p:cNvSpPr/>
              <p:nvPr/>
            </p:nvSpPr>
            <p:spPr>
              <a:xfrm>
                <a:off x="3822840" y="33058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087" name="CustomShape 78"/>
            <p:cNvSpPr/>
            <p:nvPr/>
          </p:nvSpPr>
          <p:spPr>
            <a:xfrm>
              <a:off x="3882960" y="32068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8" name="CustomShape 79"/>
            <p:cNvSpPr/>
            <p:nvPr/>
          </p:nvSpPr>
          <p:spPr>
            <a:xfrm>
              <a:off x="3932640" y="3111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9" name="CustomShape 80"/>
            <p:cNvSpPr/>
            <p:nvPr/>
          </p:nvSpPr>
          <p:spPr>
            <a:xfrm>
              <a:off x="4471200" y="32068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90" name="Group 81"/>
          <p:cNvGrpSpPr/>
          <p:nvPr/>
        </p:nvGrpSpPr>
        <p:grpSpPr>
          <a:xfrm>
            <a:off x="8465400" y="3732480"/>
            <a:ext cx="1495440" cy="567360"/>
            <a:chOff x="8465400" y="3732480"/>
            <a:chExt cx="1495440" cy="567360"/>
          </a:xfrm>
        </p:grpSpPr>
        <p:grpSp>
          <p:nvGrpSpPr>
            <p:cNvPr id="1091" name="Group 82"/>
            <p:cNvGrpSpPr/>
            <p:nvPr/>
          </p:nvGrpSpPr>
          <p:grpSpPr>
            <a:xfrm>
              <a:off x="8465400" y="3732480"/>
              <a:ext cx="1495440" cy="567360"/>
              <a:chOff x="8465400" y="3732480"/>
              <a:chExt cx="1495440" cy="567360"/>
            </a:xfrm>
          </p:grpSpPr>
          <p:sp>
            <p:nvSpPr>
              <p:cNvPr id="1092" name="CustomShape 83"/>
              <p:cNvSpPr/>
              <p:nvPr/>
            </p:nvSpPr>
            <p:spPr>
              <a:xfrm>
                <a:off x="8664480" y="3732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3" name="CustomShape 84"/>
              <p:cNvSpPr/>
              <p:nvPr/>
            </p:nvSpPr>
            <p:spPr>
              <a:xfrm>
                <a:off x="9163080" y="3732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4" name="CustomShape 85"/>
              <p:cNvSpPr/>
              <p:nvPr/>
            </p:nvSpPr>
            <p:spPr>
              <a:xfrm>
                <a:off x="9661680" y="3732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095" name="CustomShape 86"/>
              <p:cNvSpPr/>
              <p:nvPr/>
            </p:nvSpPr>
            <p:spPr>
              <a:xfrm>
                <a:off x="8465400" y="42004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096" name="CustomShape 87"/>
            <p:cNvSpPr/>
            <p:nvPr/>
          </p:nvSpPr>
          <p:spPr>
            <a:xfrm>
              <a:off x="8525160" y="41014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97" name="CustomShape 88"/>
            <p:cNvSpPr/>
            <p:nvPr/>
          </p:nvSpPr>
          <p:spPr>
            <a:xfrm>
              <a:off x="9063360" y="41014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98" name="CustomShape 89"/>
            <p:cNvSpPr/>
            <p:nvPr/>
          </p:nvSpPr>
          <p:spPr>
            <a:xfrm>
              <a:off x="9618120" y="41014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99" name="Group 90"/>
          <p:cNvGrpSpPr/>
          <p:nvPr/>
        </p:nvGrpSpPr>
        <p:grpSpPr>
          <a:xfrm>
            <a:off x="9176400" y="4627800"/>
            <a:ext cx="1495440" cy="567360"/>
            <a:chOff x="9176400" y="4627800"/>
            <a:chExt cx="1495440" cy="567360"/>
          </a:xfrm>
        </p:grpSpPr>
        <p:grpSp>
          <p:nvGrpSpPr>
            <p:cNvPr id="1100" name="Group 91"/>
            <p:cNvGrpSpPr/>
            <p:nvPr/>
          </p:nvGrpSpPr>
          <p:grpSpPr>
            <a:xfrm>
              <a:off x="9176400" y="4627800"/>
              <a:ext cx="1495440" cy="567360"/>
              <a:chOff x="9176400" y="4627800"/>
              <a:chExt cx="1495440" cy="567360"/>
            </a:xfrm>
          </p:grpSpPr>
          <p:sp>
            <p:nvSpPr>
              <p:cNvPr id="1101" name="CustomShape 92"/>
              <p:cNvSpPr/>
              <p:nvPr/>
            </p:nvSpPr>
            <p:spPr>
              <a:xfrm>
                <a:off x="9375840" y="4627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02" name="CustomShape 93"/>
              <p:cNvSpPr/>
              <p:nvPr/>
            </p:nvSpPr>
            <p:spPr>
              <a:xfrm>
                <a:off x="9874440" y="4627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03" name="CustomShape 94"/>
              <p:cNvSpPr/>
              <p:nvPr/>
            </p:nvSpPr>
            <p:spPr>
              <a:xfrm>
                <a:off x="10373040" y="4627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04" name="CustomShape 95"/>
              <p:cNvSpPr/>
              <p:nvPr/>
            </p:nvSpPr>
            <p:spPr>
              <a:xfrm>
                <a:off x="9176400" y="5095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05" name="CustomShape 96"/>
            <p:cNvSpPr/>
            <p:nvPr/>
          </p:nvSpPr>
          <p:spPr>
            <a:xfrm>
              <a:off x="9236520" y="4996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06" name="CustomShape 97"/>
            <p:cNvSpPr/>
            <p:nvPr/>
          </p:nvSpPr>
          <p:spPr>
            <a:xfrm>
              <a:off x="9774720" y="49968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07" name="CustomShape 98"/>
            <p:cNvSpPr/>
            <p:nvPr/>
          </p:nvSpPr>
          <p:spPr>
            <a:xfrm>
              <a:off x="9824760" y="49078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08" name="Group 99"/>
          <p:cNvGrpSpPr/>
          <p:nvPr/>
        </p:nvGrpSpPr>
        <p:grpSpPr>
          <a:xfrm>
            <a:off x="10019160" y="5519880"/>
            <a:ext cx="1495440" cy="567360"/>
            <a:chOff x="10019160" y="5519880"/>
            <a:chExt cx="1495440" cy="567360"/>
          </a:xfrm>
        </p:grpSpPr>
        <p:grpSp>
          <p:nvGrpSpPr>
            <p:cNvPr id="1109" name="Group 100"/>
            <p:cNvGrpSpPr/>
            <p:nvPr/>
          </p:nvGrpSpPr>
          <p:grpSpPr>
            <a:xfrm>
              <a:off x="10019160" y="5519880"/>
              <a:ext cx="1495440" cy="567360"/>
              <a:chOff x="10019160" y="5519880"/>
              <a:chExt cx="1495440" cy="567360"/>
            </a:xfrm>
          </p:grpSpPr>
          <p:sp>
            <p:nvSpPr>
              <p:cNvPr id="1110" name="CustomShape 101"/>
              <p:cNvSpPr/>
              <p:nvPr/>
            </p:nvSpPr>
            <p:spPr>
              <a:xfrm>
                <a:off x="10218600" y="5519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11" name="CustomShape 102"/>
              <p:cNvSpPr/>
              <p:nvPr/>
            </p:nvSpPr>
            <p:spPr>
              <a:xfrm>
                <a:off x="10717200" y="5519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12" name="CustomShape 103"/>
              <p:cNvSpPr/>
              <p:nvPr/>
            </p:nvSpPr>
            <p:spPr>
              <a:xfrm>
                <a:off x="11215800" y="5519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13" name="CustomShape 104"/>
              <p:cNvSpPr/>
              <p:nvPr/>
            </p:nvSpPr>
            <p:spPr>
              <a:xfrm>
                <a:off x="10019160" y="59878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14" name="CustomShape 105"/>
            <p:cNvSpPr/>
            <p:nvPr/>
          </p:nvSpPr>
          <p:spPr>
            <a:xfrm>
              <a:off x="11057040" y="58888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5" name="CustomShape 106"/>
            <p:cNvSpPr/>
            <p:nvPr/>
          </p:nvSpPr>
          <p:spPr>
            <a:xfrm>
              <a:off x="10617480" y="58888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6" name="CustomShape 107"/>
            <p:cNvSpPr/>
            <p:nvPr/>
          </p:nvSpPr>
          <p:spPr>
            <a:xfrm>
              <a:off x="10667160" y="57999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17" name="Group 108"/>
          <p:cNvGrpSpPr/>
          <p:nvPr/>
        </p:nvGrpSpPr>
        <p:grpSpPr>
          <a:xfrm>
            <a:off x="10776600" y="6396480"/>
            <a:ext cx="1495440" cy="567360"/>
            <a:chOff x="10776600" y="6396480"/>
            <a:chExt cx="1495440" cy="567360"/>
          </a:xfrm>
        </p:grpSpPr>
        <p:grpSp>
          <p:nvGrpSpPr>
            <p:cNvPr id="1118" name="Group 109"/>
            <p:cNvGrpSpPr/>
            <p:nvPr/>
          </p:nvGrpSpPr>
          <p:grpSpPr>
            <a:xfrm>
              <a:off x="10776600" y="6396480"/>
              <a:ext cx="1495440" cy="567360"/>
              <a:chOff x="10776600" y="6396480"/>
              <a:chExt cx="1495440" cy="567360"/>
            </a:xfrm>
          </p:grpSpPr>
          <p:sp>
            <p:nvSpPr>
              <p:cNvPr id="1119" name="CustomShape 110"/>
              <p:cNvSpPr/>
              <p:nvPr/>
            </p:nvSpPr>
            <p:spPr>
              <a:xfrm>
                <a:off x="10976040" y="6396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0" name="CustomShape 111"/>
              <p:cNvSpPr/>
              <p:nvPr/>
            </p:nvSpPr>
            <p:spPr>
              <a:xfrm>
                <a:off x="11474640" y="6396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1" name="CustomShape 112"/>
              <p:cNvSpPr/>
              <p:nvPr/>
            </p:nvSpPr>
            <p:spPr>
              <a:xfrm>
                <a:off x="11973240" y="6396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2" name="CustomShape 113"/>
              <p:cNvSpPr/>
              <p:nvPr/>
            </p:nvSpPr>
            <p:spPr>
              <a:xfrm>
                <a:off x="10776600" y="68644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23" name="CustomShape 114"/>
            <p:cNvSpPr/>
            <p:nvPr/>
          </p:nvSpPr>
          <p:spPr>
            <a:xfrm>
              <a:off x="11814480" y="67654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4" name="CustomShape 115"/>
            <p:cNvSpPr/>
            <p:nvPr/>
          </p:nvSpPr>
          <p:spPr>
            <a:xfrm>
              <a:off x="11374920" y="67654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5" name="CustomShape 116"/>
            <p:cNvSpPr/>
            <p:nvPr/>
          </p:nvSpPr>
          <p:spPr>
            <a:xfrm>
              <a:off x="10929600" y="67654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26" name="Group 117"/>
          <p:cNvGrpSpPr/>
          <p:nvPr/>
        </p:nvGrpSpPr>
        <p:grpSpPr>
          <a:xfrm>
            <a:off x="11473920" y="7287840"/>
            <a:ext cx="1495440" cy="567360"/>
            <a:chOff x="11473920" y="7287840"/>
            <a:chExt cx="1495440" cy="567360"/>
          </a:xfrm>
        </p:grpSpPr>
        <p:grpSp>
          <p:nvGrpSpPr>
            <p:cNvPr id="1127" name="Group 118"/>
            <p:cNvGrpSpPr/>
            <p:nvPr/>
          </p:nvGrpSpPr>
          <p:grpSpPr>
            <a:xfrm>
              <a:off x="11473920" y="7287840"/>
              <a:ext cx="1495440" cy="567360"/>
              <a:chOff x="11473920" y="7287840"/>
              <a:chExt cx="1495440" cy="567360"/>
            </a:xfrm>
          </p:grpSpPr>
          <p:sp>
            <p:nvSpPr>
              <p:cNvPr id="1128" name="CustomShape 119"/>
              <p:cNvSpPr/>
              <p:nvPr/>
            </p:nvSpPr>
            <p:spPr>
              <a:xfrm>
                <a:off x="1167336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29" name="CustomShape 120"/>
              <p:cNvSpPr/>
              <p:nvPr/>
            </p:nvSpPr>
            <p:spPr>
              <a:xfrm>
                <a:off x="1217196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0" name="CustomShape 121"/>
              <p:cNvSpPr/>
              <p:nvPr/>
            </p:nvSpPr>
            <p:spPr>
              <a:xfrm>
                <a:off x="1267056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1" name="CustomShape 122"/>
              <p:cNvSpPr/>
              <p:nvPr/>
            </p:nvSpPr>
            <p:spPr>
              <a:xfrm>
                <a:off x="11473920" y="775584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32" name="CustomShape 123"/>
            <p:cNvSpPr/>
            <p:nvPr/>
          </p:nvSpPr>
          <p:spPr>
            <a:xfrm>
              <a:off x="12511800" y="765684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33" name="CustomShape 124"/>
            <p:cNvSpPr/>
            <p:nvPr/>
          </p:nvSpPr>
          <p:spPr>
            <a:xfrm>
              <a:off x="12561480" y="75600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34" name="CustomShape 125"/>
            <p:cNvSpPr/>
            <p:nvPr/>
          </p:nvSpPr>
          <p:spPr>
            <a:xfrm>
              <a:off x="11626920" y="76568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35" name="Group 126"/>
          <p:cNvGrpSpPr/>
          <p:nvPr/>
        </p:nvGrpSpPr>
        <p:grpSpPr>
          <a:xfrm>
            <a:off x="11129040" y="9103680"/>
            <a:ext cx="1495440" cy="567360"/>
            <a:chOff x="11129040" y="9103680"/>
            <a:chExt cx="1495440" cy="567360"/>
          </a:xfrm>
        </p:grpSpPr>
        <p:grpSp>
          <p:nvGrpSpPr>
            <p:cNvPr id="1136" name="Group 127"/>
            <p:cNvGrpSpPr/>
            <p:nvPr/>
          </p:nvGrpSpPr>
          <p:grpSpPr>
            <a:xfrm>
              <a:off x="11129040" y="9103680"/>
              <a:ext cx="1495440" cy="567360"/>
              <a:chOff x="11129040" y="9103680"/>
              <a:chExt cx="1495440" cy="567360"/>
            </a:xfrm>
          </p:grpSpPr>
          <p:sp>
            <p:nvSpPr>
              <p:cNvPr id="1137" name="CustomShape 128"/>
              <p:cNvSpPr/>
              <p:nvPr/>
            </p:nvSpPr>
            <p:spPr>
              <a:xfrm>
                <a:off x="11328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8" name="CustomShape 129"/>
              <p:cNvSpPr/>
              <p:nvPr/>
            </p:nvSpPr>
            <p:spPr>
              <a:xfrm>
                <a:off x="118270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39" name="CustomShape 130"/>
              <p:cNvSpPr/>
              <p:nvPr/>
            </p:nvSpPr>
            <p:spPr>
              <a:xfrm>
                <a:off x="123256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0" name="CustomShape 131"/>
              <p:cNvSpPr/>
              <p:nvPr/>
            </p:nvSpPr>
            <p:spPr>
              <a:xfrm>
                <a:off x="1112904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41" name="CustomShape 132"/>
            <p:cNvSpPr/>
            <p:nvPr/>
          </p:nvSpPr>
          <p:spPr>
            <a:xfrm>
              <a:off x="1216656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2" name="CustomShape 133"/>
            <p:cNvSpPr/>
            <p:nvPr/>
          </p:nvSpPr>
          <p:spPr>
            <a:xfrm>
              <a:off x="12216600" y="9375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3" name="CustomShape 134"/>
            <p:cNvSpPr/>
            <p:nvPr/>
          </p:nvSpPr>
          <p:spPr>
            <a:xfrm>
              <a:off x="12266280" y="92696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44" name="Group 135"/>
          <p:cNvGrpSpPr/>
          <p:nvPr/>
        </p:nvGrpSpPr>
        <p:grpSpPr>
          <a:xfrm>
            <a:off x="4983120" y="5596200"/>
            <a:ext cx="1495440" cy="567360"/>
            <a:chOff x="4983120" y="5596200"/>
            <a:chExt cx="1495440" cy="567360"/>
          </a:xfrm>
        </p:grpSpPr>
        <p:grpSp>
          <p:nvGrpSpPr>
            <p:cNvPr id="1145" name="Group 136"/>
            <p:cNvGrpSpPr/>
            <p:nvPr/>
          </p:nvGrpSpPr>
          <p:grpSpPr>
            <a:xfrm>
              <a:off x="4983120" y="5596200"/>
              <a:ext cx="1495440" cy="567360"/>
              <a:chOff x="4983120" y="5596200"/>
              <a:chExt cx="1495440" cy="567360"/>
            </a:xfrm>
          </p:grpSpPr>
          <p:sp>
            <p:nvSpPr>
              <p:cNvPr id="1146" name="CustomShape 137"/>
              <p:cNvSpPr/>
              <p:nvPr/>
            </p:nvSpPr>
            <p:spPr>
              <a:xfrm>
                <a:off x="5182560" y="55962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7" name="CustomShape 138"/>
              <p:cNvSpPr/>
              <p:nvPr/>
            </p:nvSpPr>
            <p:spPr>
              <a:xfrm>
                <a:off x="5681160" y="55962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8" name="CustomShape 139"/>
              <p:cNvSpPr/>
              <p:nvPr/>
            </p:nvSpPr>
            <p:spPr>
              <a:xfrm>
                <a:off x="6179760" y="55962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49" name="CustomShape 140"/>
              <p:cNvSpPr/>
              <p:nvPr/>
            </p:nvSpPr>
            <p:spPr>
              <a:xfrm>
                <a:off x="4983120" y="60642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50" name="CustomShape 141"/>
            <p:cNvSpPr/>
            <p:nvPr/>
          </p:nvSpPr>
          <p:spPr>
            <a:xfrm>
              <a:off x="5042880" y="59652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1" name="CustomShape 142"/>
            <p:cNvSpPr/>
            <p:nvPr/>
          </p:nvSpPr>
          <p:spPr>
            <a:xfrm>
              <a:off x="6083640" y="59652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2" name="CustomShape 143"/>
            <p:cNvSpPr/>
            <p:nvPr/>
          </p:nvSpPr>
          <p:spPr>
            <a:xfrm>
              <a:off x="5130000" y="58683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53" name="Group 144"/>
          <p:cNvGrpSpPr/>
          <p:nvPr/>
        </p:nvGrpSpPr>
        <p:grpSpPr>
          <a:xfrm>
            <a:off x="2316960" y="4682520"/>
            <a:ext cx="1495440" cy="567360"/>
            <a:chOff x="2316960" y="4682520"/>
            <a:chExt cx="1495440" cy="567360"/>
          </a:xfrm>
        </p:grpSpPr>
        <p:grpSp>
          <p:nvGrpSpPr>
            <p:cNvPr id="1154" name="Group 145"/>
            <p:cNvGrpSpPr/>
            <p:nvPr/>
          </p:nvGrpSpPr>
          <p:grpSpPr>
            <a:xfrm>
              <a:off x="2316960" y="4682520"/>
              <a:ext cx="1495440" cy="567360"/>
              <a:chOff x="2316960" y="4682520"/>
              <a:chExt cx="1495440" cy="567360"/>
            </a:xfrm>
          </p:grpSpPr>
          <p:sp>
            <p:nvSpPr>
              <p:cNvPr id="1155" name="CustomShape 146"/>
              <p:cNvSpPr/>
              <p:nvPr/>
            </p:nvSpPr>
            <p:spPr>
              <a:xfrm>
                <a:off x="2516400" y="468252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6" name="CustomShape 147"/>
              <p:cNvSpPr/>
              <p:nvPr/>
            </p:nvSpPr>
            <p:spPr>
              <a:xfrm>
                <a:off x="3015000" y="468252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7" name="CustomShape 148"/>
              <p:cNvSpPr/>
              <p:nvPr/>
            </p:nvSpPr>
            <p:spPr>
              <a:xfrm>
                <a:off x="3513600" y="468252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58" name="CustomShape 149"/>
              <p:cNvSpPr/>
              <p:nvPr/>
            </p:nvSpPr>
            <p:spPr>
              <a:xfrm>
                <a:off x="2316960" y="515052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59" name="CustomShape 150"/>
            <p:cNvSpPr/>
            <p:nvPr/>
          </p:nvSpPr>
          <p:spPr>
            <a:xfrm>
              <a:off x="2376720" y="505152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0" name="CustomShape 151"/>
            <p:cNvSpPr/>
            <p:nvPr/>
          </p:nvSpPr>
          <p:spPr>
            <a:xfrm>
              <a:off x="3417480" y="505152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1" name="CustomShape 152"/>
            <p:cNvSpPr/>
            <p:nvPr/>
          </p:nvSpPr>
          <p:spPr>
            <a:xfrm>
              <a:off x="3467520" y="4954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62" name="Group 153"/>
          <p:cNvGrpSpPr/>
          <p:nvPr/>
        </p:nvGrpSpPr>
        <p:grpSpPr>
          <a:xfrm>
            <a:off x="1510200" y="5572800"/>
            <a:ext cx="1495440" cy="567360"/>
            <a:chOff x="1510200" y="5572800"/>
            <a:chExt cx="1495440" cy="567360"/>
          </a:xfrm>
        </p:grpSpPr>
        <p:grpSp>
          <p:nvGrpSpPr>
            <p:cNvPr id="1163" name="Group 154"/>
            <p:cNvGrpSpPr/>
            <p:nvPr/>
          </p:nvGrpSpPr>
          <p:grpSpPr>
            <a:xfrm>
              <a:off x="1510200" y="5572800"/>
              <a:ext cx="1495440" cy="567360"/>
              <a:chOff x="1510200" y="5572800"/>
              <a:chExt cx="1495440" cy="567360"/>
            </a:xfrm>
          </p:grpSpPr>
          <p:sp>
            <p:nvSpPr>
              <p:cNvPr id="1164" name="CustomShape 155"/>
              <p:cNvSpPr/>
              <p:nvPr/>
            </p:nvSpPr>
            <p:spPr>
              <a:xfrm>
                <a:off x="170964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5" name="CustomShape 156"/>
              <p:cNvSpPr/>
              <p:nvPr/>
            </p:nvSpPr>
            <p:spPr>
              <a:xfrm>
                <a:off x="220824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6" name="CustomShape 157"/>
              <p:cNvSpPr/>
              <p:nvPr/>
            </p:nvSpPr>
            <p:spPr>
              <a:xfrm>
                <a:off x="270684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67" name="CustomShape 158"/>
              <p:cNvSpPr/>
              <p:nvPr/>
            </p:nvSpPr>
            <p:spPr>
              <a:xfrm>
                <a:off x="1510200" y="6040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68" name="CustomShape 159"/>
            <p:cNvSpPr/>
            <p:nvPr/>
          </p:nvSpPr>
          <p:spPr>
            <a:xfrm>
              <a:off x="2058480" y="5941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9" name="CustomShape 160"/>
            <p:cNvSpPr/>
            <p:nvPr/>
          </p:nvSpPr>
          <p:spPr>
            <a:xfrm>
              <a:off x="2610720" y="59418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0" name="CustomShape 161"/>
            <p:cNvSpPr/>
            <p:nvPr/>
          </p:nvSpPr>
          <p:spPr>
            <a:xfrm>
              <a:off x="2660400" y="58449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71" name="Group 162"/>
          <p:cNvGrpSpPr/>
          <p:nvPr/>
        </p:nvGrpSpPr>
        <p:grpSpPr>
          <a:xfrm>
            <a:off x="679680" y="6462360"/>
            <a:ext cx="1495440" cy="567360"/>
            <a:chOff x="679680" y="6462360"/>
            <a:chExt cx="1495440" cy="567360"/>
          </a:xfrm>
        </p:grpSpPr>
        <p:grpSp>
          <p:nvGrpSpPr>
            <p:cNvPr id="1172" name="Group 163"/>
            <p:cNvGrpSpPr/>
            <p:nvPr/>
          </p:nvGrpSpPr>
          <p:grpSpPr>
            <a:xfrm>
              <a:off x="679680" y="6462360"/>
              <a:ext cx="1495440" cy="567360"/>
              <a:chOff x="679680" y="6462360"/>
              <a:chExt cx="1495440" cy="567360"/>
            </a:xfrm>
          </p:grpSpPr>
          <p:sp>
            <p:nvSpPr>
              <p:cNvPr id="1173" name="CustomShape 164"/>
              <p:cNvSpPr/>
              <p:nvPr/>
            </p:nvSpPr>
            <p:spPr>
              <a:xfrm>
                <a:off x="879120" y="646236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74" name="CustomShape 165"/>
              <p:cNvSpPr/>
              <p:nvPr/>
            </p:nvSpPr>
            <p:spPr>
              <a:xfrm>
                <a:off x="1377720" y="646236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75" name="CustomShape 166"/>
              <p:cNvSpPr/>
              <p:nvPr/>
            </p:nvSpPr>
            <p:spPr>
              <a:xfrm>
                <a:off x="1876320" y="646236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76" name="CustomShape 167"/>
              <p:cNvSpPr/>
              <p:nvPr/>
            </p:nvSpPr>
            <p:spPr>
              <a:xfrm>
                <a:off x="679680" y="693036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77" name="CustomShape 168"/>
            <p:cNvSpPr/>
            <p:nvPr/>
          </p:nvSpPr>
          <p:spPr>
            <a:xfrm>
              <a:off x="1228320" y="683136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8" name="CustomShape 169"/>
            <p:cNvSpPr/>
            <p:nvPr/>
          </p:nvSpPr>
          <p:spPr>
            <a:xfrm>
              <a:off x="1780200" y="68313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9" name="CustomShape 170"/>
            <p:cNvSpPr/>
            <p:nvPr/>
          </p:nvSpPr>
          <p:spPr>
            <a:xfrm>
              <a:off x="824760" y="68313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80" name="Group 171"/>
          <p:cNvGrpSpPr/>
          <p:nvPr/>
        </p:nvGrpSpPr>
        <p:grpSpPr>
          <a:xfrm>
            <a:off x="28800" y="7326000"/>
            <a:ext cx="1495440" cy="567360"/>
            <a:chOff x="28800" y="7326000"/>
            <a:chExt cx="1495440" cy="567360"/>
          </a:xfrm>
        </p:grpSpPr>
        <p:grpSp>
          <p:nvGrpSpPr>
            <p:cNvPr id="1181" name="Group 172"/>
            <p:cNvGrpSpPr/>
            <p:nvPr/>
          </p:nvGrpSpPr>
          <p:grpSpPr>
            <a:xfrm>
              <a:off x="28800" y="7326000"/>
              <a:ext cx="1495440" cy="567360"/>
              <a:chOff x="28800" y="7326000"/>
              <a:chExt cx="1495440" cy="567360"/>
            </a:xfrm>
          </p:grpSpPr>
          <p:sp>
            <p:nvSpPr>
              <p:cNvPr id="1182" name="CustomShape 173"/>
              <p:cNvSpPr/>
              <p:nvPr/>
            </p:nvSpPr>
            <p:spPr>
              <a:xfrm>
                <a:off x="22824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83" name="CustomShape 174"/>
              <p:cNvSpPr/>
              <p:nvPr/>
            </p:nvSpPr>
            <p:spPr>
              <a:xfrm>
                <a:off x="72684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84" name="CustomShape 175"/>
              <p:cNvSpPr/>
              <p:nvPr/>
            </p:nvSpPr>
            <p:spPr>
              <a:xfrm>
                <a:off x="122544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85" name="CustomShape 176"/>
              <p:cNvSpPr/>
              <p:nvPr/>
            </p:nvSpPr>
            <p:spPr>
              <a:xfrm>
                <a:off x="28800" y="7794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86" name="CustomShape 177"/>
            <p:cNvSpPr/>
            <p:nvPr/>
          </p:nvSpPr>
          <p:spPr>
            <a:xfrm>
              <a:off x="577440" y="7695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7" name="CustomShape 178"/>
            <p:cNvSpPr/>
            <p:nvPr/>
          </p:nvSpPr>
          <p:spPr>
            <a:xfrm>
              <a:off x="627120" y="75934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8" name="CustomShape 179"/>
            <p:cNvSpPr/>
            <p:nvPr/>
          </p:nvSpPr>
          <p:spPr>
            <a:xfrm>
              <a:off x="173880" y="769500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89" name="Group 180"/>
          <p:cNvGrpSpPr/>
          <p:nvPr/>
        </p:nvGrpSpPr>
        <p:grpSpPr>
          <a:xfrm>
            <a:off x="370440" y="9103680"/>
            <a:ext cx="1495440" cy="567360"/>
            <a:chOff x="370440" y="9103680"/>
            <a:chExt cx="1495440" cy="567360"/>
          </a:xfrm>
        </p:grpSpPr>
        <p:grpSp>
          <p:nvGrpSpPr>
            <p:cNvPr id="1190" name="Group 181"/>
            <p:cNvGrpSpPr/>
            <p:nvPr/>
          </p:nvGrpSpPr>
          <p:grpSpPr>
            <a:xfrm>
              <a:off x="370440" y="9103680"/>
              <a:ext cx="1495440" cy="567360"/>
              <a:chOff x="370440" y="9103680"/>
              <a:chExt cx="1495440" cy="567360"/>
            </a:xfrm>
          </p:grpSpPr>
          <p:sp>
            <p:nvSpPr>
              <p:cNvPr id="1191" name="CustomShape 182"/>
              <p:cNvSpPr/>
              <p:nvPr/>
            </p:nvSpPr>
            <p:spPr>
              <a:xfrm>
                <a:off x="5698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92" name="CustomShape 183"/>
              <p:cNvSpPr/>
              <p:nvPr/>
            </p:nvSpPr>
            <p:spPr>
              <a:xfrm>
                <a:off x="1068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93" name="CustomShape 184"/>
              <p:cNvSpPr/>
              <p:nvPr/>
            </p:nvSpPr>
            <p:spPr>
              <a:xfrm>
                <a:off x="15670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194" name="CustomShape 185"/>
              <p:cNvSpPr/>
              <p:nvPr/>
            </p:nvSpPr>
            <p:spPr>
              <a:xfrm>
                <a:off x="37044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195" name="CustomShape 186"/>
            <p:cNvSpPr/>
            <p:nvPr/>
          </p:nvSpPr>
          <p:spPr>
            <a:xfrm>
              <a:off x="91872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6" name="CustomShape 187"/>
            <p:cNvSpPr/>
            <p:nvPr/>
          </p:nvSpPr>
          <p:spPr>
            <a:xfrm>
              <a:off x="968760" y="93711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7" name="CustomShape 188"/>
            <p:cNvSpPr/>
            <p:nvPr/>
          </p:nvSpPr>
          <p:spPr>
            <a:xfrm>
              <a:off x="1018440" y="92696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198" name="Group 189"/>
          <p:cNvGrpSpPr/>
          <p:nvPr/>
        </p:nvGrpSpPr>
        <p:grpSpPr>
          <a:xfrm>
            <a:off x="1909440" y="9103680"/>
            <a:ext cx="1495440" cy="567360"/>
            <a:chOff x="1909440" y="9103680"/>
            <a:chExt cx="1495440" cy="567360"/>
          </a:xfrm>
        </p:grpSpPr>
        <p:grpSp>
          <p:nvGrpSpPr>
            <p:cNvPr id="1199" name="Group 190"/>
            <p:cNvGrpSpPr/>
            <p:nvPr/>
          </p:nvGrpSpPr>
          <p:grpSpPr>
            <a:xfrm>
              <a:off x="1909440" y="9103680"/>
              <a:ext cx="1495440" cy="567360"/>
              <a:chOff x="1909440" y="9103680"/>
              <a:chExt cx="1495440" cy="567360"/>
            </a:xfrm>
          </p:grpSpPr>
          <p:sp>
            <p:nvSpPr>
              <p:cNvPr id="1200" name="CustomShape 191"/>
              <p:cNvSpPr/>
              <p:nvPr/>
            </p:nvSpPr>
            <p:spPr>
              <a:xfrm>
                <a:off x="21088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1" name="CustomShape 192"/>
              <p:cNvSpPr/>
              <p:nvPr/>
            </p:nvSpPr>
            <p:spPr>
              <a:xfrm>
                <a:off x="2607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2" name="CustomShape 193"/>
              <p:cNvSpPr/>
              <p:nvPr/>
            </p:nvSpPr>
            <p:spPr>
              <a:xfrm>
                <a:off x="31060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03" name="CustomShape 194"/>
              <p:cNvSpPr/>
              <p:nvPr/>
            </p:nvSpPr>
            <p:spPr>
              <a:xfrm>
                <a:off x="190944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04" name="CustomShape 195"/>
            <p:cNvSpPr/>
            <p:nvPr/>
          </p:nvSpPr>
          <p:spPr>
            <a:xfrm>
              <a:off x="245808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5" name="CustomShape 196"/>
            <p:cNvSpPr/>
            <p:nvPr/>
          </p:nvSpPr>
          <p:spPr>
            <a:xfrm>
              <a:off x="2507760" y="93711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6" name="CustomShape 197"/>
            <p:cNvSpPr/>
            <p:nvPr/>
          </p:nvSpPr>
          <p:spPr>
            <a:xfrm>
              <a:off x="306576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07" name="Group 198"/>
          <p:cNvGrpSpPr/>
          <p:nvPr/>
        </p:nvGrpSpPr>
        <p:grpSpPr>
          <a:xfrm>
            <a:off x="3446280" y="9103680"/>
            <a:ext cx="1495440" cy="567360"/>
            <a:chOff x="3446280" y="9103680"/>
            <a:chExt cx="1495440" cy="567360"/>
          </a:xfrm>
        </p:grpSpPr>
        <p:grpSp>
          <p:nvGrpSpPr>
            <p:cNvPr id="1208" name="Group 199"/>
            <p:cNvGrpSpPr/>
            <p:nvPr/>
          </p:nvGrpSpPr>
          <p:grpSpPr>
            <a:xfrm>
              <a:off x="3446280" y="9103680"/>
              <a:ext cx="1495440" cy="567360"/>
              <a:chOff x="3446280" y="9103680"/>
              <a:chExt cx="1495440" cy="567360"/>
            </a:xfrm>
          </p:grpSpPr>
          <p:sp>
            <p:nvSpPr>
              <p:cNvPr id="1209" name="CustomShape 200"/>
              <p:cNvSpPr/>
              <p:nvPr/>
            </p:nvSpPr>
            <p:spPr>
              <a:xfrm>
                <a:off x="364572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0" name="CustomShape 201"/>
              <p:cNvSpPr/>
              <p:nvPr/>
            </p:nvSpPr>
            <p:spPr>
              <a:xfrm>
                <a:off x="414432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1" name="CustomShape 202"/>
              <p:cNvSpPr/>
              <p:nvPr/>
            </p:nvSpPr>
            <p:spPr>
              <a:xfrm>
                <a:off x="464292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2" name="CustomShape 203"/>
              <p:cNvSpPr/>
              <p:nvPr/>
            </p:nvSpPr>
            <p:spPr>
              <a:xfrm>
                <a:off x="344628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13" name="CustomShape 204"/>
            <p:cNvSpPr/>
            <p:nvPr/>
          </p:nvSpPr>
          <p:spPr>
            <a:xfrm>
              <a:off x="399456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14" name="CustomShape 205"/>
            <p:cNvSpPr/>
            <p:nvPr/>
          </p:nvSpPr>
          <p:spPr>
            <a:xfrm>
              <a:off x="353736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15" name="CustomShape 206"/>
            <p:cNvSpPr/>
            <p:nvPr/>
          </p:nvSpPr>
          <p:spPr>
            <a:xfrm>
              <a:off x="460260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16" name="Group 207"/>
          <p:cNvGrpSpPr/>
          <p:nvPr/>
        </p:nvGrpSpPr>
        <p:grpSpPr>
          <a:xfrm>
            <a:off x="4977720" y="9103680"/>
            <a:ext cx="1495440" cy="567360"/>
            <a:chOff x="4977720" y="9103680"/>
            <a:chExt cx="1495440" cy="567360"/>
          </a:xfrm>
        </p:grpSpPr>
        <p:grpSp>
          <p:nvGrpSpPr>
            <p:cNvPr id="1217" name="Group 208"/>
            <p:cNvGrpSpPr/>
            <p:nvPr/>
          </p:nvGrpSpPr>
          <p:grpSpPr>
            <a:xfrm>
              <a:off x="4977720" y="9103680"/>
              <a:ext cx="1495440" cy="567360"/>
              <a:chOff x="4977720" y="9103680"/>
              <a:chExt cx="1495440" cy="567360"/>
            </a:xfrm>
          </p:grpSpPr>
          <p:sp>
            <p:nvSpPr>
              <p:cNvPr id="1218" name="CustomShape 209"/>
              <p:cNvSpPr/>
              <p:nvPr/>
            </p:nvSpPr>
            <p:spPr>
              <a:xfrm>
                <a:off x="51771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19" name="CustomShape 210"/>
              <p:cNvSpPr/>
              <p:nvPr/>
            </p:nvSpPr>
            <p:spPr>
              <a:xfrm>
                <a:off x="56757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20" name="CustomShape 211"/>
              <p:cNvSpPr/>
              <p:nvPr/>
            </p:nvSpPr>
            <p:spPr>
              <a:xfrm>
                <a:off x="61743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21" name="CustomShape 212"/>
              <p:cNvSpPr/>
              <p:nvPr/>
            </p:nvSpPr>
            <p:spPr>
              <a:xfrm>
                <a:off x="497772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22" name="CustomShape 213"/>
            <p:cNvSpPr/>
            <p:nvPr/>
          </p:nvSpPr>
          <p:spPr>
            <a:xfrm>
              <a:off x="552600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3" name="CustomShape 214"/>
            <p:cNvSpPr/>
            <p:nvPr/>
          </p:nvSpPr>
          <p:spPr>
            <a:xfrm>
              <a:off x="506880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4" name="CustomShape 215"/>
            <p:cNvSpPr/>
            <p:nvPr/>
          </p:nvSpPr>
          <p:spPr>
            <a:xfrm>
              <a:off x="5118840" y="93758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25" name="Group 216"/>
          <p:cNvGrpSpPr/>
          <p:nvPr/>
        </p:nvGrpSpPr>
        <p:grpSpPr>
          <a:xfrm>
            <a:off x="6512400" y="9103680"/>
            <a:ext cx="1495440" cy="567360"/>
            <a:chOff x="6512400" y="9103680"/>
            <a:chExt cx="1495440" cy="567360"/>
          </a:xfrm>
        </p:grpSpPr>
        <p:grpSp>
          <p:nvGrpSpPr>
            <p:cNvPr id="1226" name="Group 217"/>
            <p:cNvGrpSpPr/>
            <p:nvPr/>
          </p:nvGrpSpPr>
          <p:grpSpPr>
            <a:xfrm>
              <a:off x="6512400" y="9103680"/>
              <a:ext cx="1495440" cy="567360"/>
              <a:chOff x="6512400" y="9103680"/>
              <a:chExt cx="1495440" cy="567360"/>
            </a:xfrm>
          </p:grpSpPr>
          <p:sp>
            <p:nvSpPr>
              <p:cNvPr id="1227" name="CustomShape 218"/>
              <p:cNvSpPr/>
              <p:nvPr/>
            </p:nvSpPr>
            <p:spPr>
              <a:xfrm>
                <a:off x="67118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28" name="CustomShape 219"/>
              <p:cNvSpPr/>
              <p:nvPr/>
            </p:nvSpPr>
            <p:spPr>
              <a:xfrm>
                <a:off x="72104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29" name="CustomShape 220"/>
              <p:cNvSpPr/>
              <p:nvPr/>
            </p:nvSpPr>
            <p:spPr>
              <a:xfrm>
                <a:off x="77090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30" name="CustomShape 221"/>
              <p:cNvSpPr/>
              <p:nvPr/>
            </p:nvSpPr>
            <p:spPr>
              <a:xfrm>
                <a:off x="651240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31" name="CustomShape 222"/>
            <p:cNvSpPr/>
            <p:nvPr/>
          </p:nvSpPr>
          <p:spPr>
            <a:xfrm>
              <a:off x="756900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2" name="CustomShape 223"/>
            <p:cNvSpPr/>
            <p:nvPr/>
          </p:nvSpPr>
          <p:spPr>
            <a:xfrm>
              <a:off x="660384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3" name="CustomShape 224"/>
            <p:cNvSpPr/>
            <p:nvPr/>
          </p:nvSpPr>
          <p:spPr>
            <a:xfrm>
              <a:off x="6653520" y="93758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34" name="Group 225"/>
          <p:cNvGrpSpPr/>
          <p:nvPr/>
        </p:nvGrpSpPr>
        <p:grpSpPr>
          <a:xfrm>
            <a:off x="8035200" y="9103680"/>
            <a:ext cx="1495440" cy="567360"/>
            <a:chOff x="8035200" y="9103680"/>
            <a:chExt cx="1495440" cy="567360"/>
          </a:xfrm>
        </p:grpSpPr>
        <p:grpSp>
          <p:nvGrpSpPr>
            <p:cNvPr id="1235" name="Group 226"/>
            <p:cNvGrpSpPr/>
            <p:nvPr/>
          </p:nvGrpSpPr>
          <p:grpSpPr>
            <a:xfrm>
              <a:off x="8035200" y="9103680"/>
              <a:ext cx="1495440" cy="567360"/>
              <a:chOff x="8035200" y="9103680"/>
              <a:chExt cx="1495440" cy="567360"/>
            </a:xfrm>
          </p:grpSpPr>
          <p:sp>
            <p:nvSpPr>
              <p:cNvPr id="1236" name="CustomShape 227"/>
              <p:cNvSpPr/>
              <p:nvPr/>
            </p:nvSpPr>
            <p:spPr>
              <a:xfrm>
                <a:off x="82346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37" name="CustomShape 228"/>
              <p:cNvSpPr/>
              <p:nvPr/>
            </p:nvSpPr>
            <p:spPr>
              <a:xfrm>
                <a:off x="87332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38" name="CustomShape 229"/>
              <p:cNvSpPr/>
              <p:nvPr/>
            </p:nvSpPr>
            <p:spPr>
              <a:xfrm>
                <a:off x="9231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39" name="CustomShape 230"/>
              <p:cNvSpPr/>
              <p:nvPr/>
            </p:nvSpPr>
            <p:spPr>
              <a:xfrm>
                <a:off x="803520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40" name="CustomShape 231"/>
            <p:cNvSpPr/>
            <p:nvPr/>
          </p:nvSpPr>
          <p:spPr>
            <a:xfrm>
              <a:off x="909144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1" name="CustomShape 232"/>
            <p:cNvSpPr/>
            <p:nvPr/>
          </p:nvSpPr>
          <p:spPr>
            <a:xfrm>
              <a:off x="812628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42" name="CustomShape 233"/>
            <p:cNvSpPr/>
            <p:nvPr/>
          </p:nvSpPr>
          <p:spPr>
            <a:xfrm>
              <a:off x="868320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43" name="Group 234"/>
          <p:cNvGrpSpPr/>
          <p:nvPr/>
        </p:nvGrpSpPr>
        <p:grpSpPr>
          <a:xfrm>
            <a:off x="9569520" y="9103680"/>
            <a:ext cx="1495440" cy="567360"/>
            <a:chOff x="9569520" y="9103680"/>
            <a:chExt cx="1495440" cy="567360"/>
          </a:xfrm>
        </p:grpSpPr>
        <p:grpSp>
          <p:nvGrpSpPr>
            <p:cNvPr id="1244" name="Group 235"/>
            <p:cNvGrpSpPr/>
            <p:nvPr/>
          </p:nvGrpSpPr>
          <p:grpSpPr>
            <a:xfrm>
              <a:off x="9569520" y="9103680"/>
              <a:ext cx="1495440" cy="567360"/>
              <a:chOff x="9569520" y="9103680"/>
              <a:chExt cx="1495440" cy="567360"/>
            </a:xfrm>
          </p:grpSpPr>
          <p:sp>
            <p:nvSpPr>
              <p:cNvPr id="1245" name="CustomShape 236"/>
              <p:cNvSpPr/>
              <p:nvPr/>
            </p:nvSpPr>
            <p:spPr>
              <a:xfrm>
                <a:off x="97689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46" name="CustomShape 237"/>
              <p:cNvSpPr/>
              <p:nvPr/>
            </p:nvSpPr>
            <p:spPr>
              <a:xfrm>
                <a:off x="102675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47" name="CustomShape 238"/>
              <p:cNvSpPr/>
              <p:nvPr/>
            </p:nvSpPr>
            <p:spPr>
              <a:xfrm>
                <a:off x="107661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48" name="CustomShape 239"/>
              <p:cNvSpPr/>
              <p:nvPr/>
            </p:nvSpPr>
            <p:spPr>
              <a:xfrm>
                <a:off x="956952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49" name="CustomShape 240"/>
            <p:cNvSpPr/>
            <p:nvPr/>
          </p:nvSpPr>
          <p:spPr>
            <a:xfrm>
              <a:off x="1062576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0" name="CustomShape 241"/>
            <p:cNvSpPr/>
            <p:nvPr/>
          </p:nvSpPr>
          <p:spPr>
            <a:xfrm>
              <a:off x="10675800" y="9375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1" name="CustomShape 242"/>
            <p:cNvSpPr/>
            <p:nvPr/>
          </p:nvSpPr>
          <p:spPr>
            <a:xfrm>
              <a:off x="1021752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52" name="Group 243"/>
          <p:cNvGrpSpPr/>
          <p:nvPr/>
        </p:nvGrpSpPr>
        <p:grpSpPr>
          <a:xfrm>
            <a:off x="3034440" y="3793680"/>
            <a:ext cx="1495440" cy="567360"/>
            <a:chOff x="3034440" y="3793680"/>
            <a:chExt cx="1495440" cy="567360"/>
          </a:xfrm>
        </p:grpSpPr>
        <p:grpSp>
          <p:nvGrpSpPr>
            <p:cNvPr id="1253" name="Group 244"/>
            <p:cNvGrpSpPr/>
            <p:nvPr/>
          </p:nvGrpSpPr>
          <p:grpSpPr>
            <a:xfrm>
              <a:off x="3034440" y="3793680"/>
              <a:ext cx="1495440" cy="567360"/>
              <a:chOff x="3034440" y="3793680"/>
              <a:chExt cx="1495440" cy="567360"/>
            </a:xfrm>
          </p:grpSpPr>
          <p:sp>
            <p:nvSpPr>
              <p:cNvPr id="1254" name="CustomShape 245"/>
              <p:cNvSpPr/>
              <p:nvPr/>
            </p:nvSpPr>
            <p:spPr>
              <a:xfrm>
                <a:off x="3233880" y="379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55" name="CustomShape 246"/>
              <p:cNvSpPr/>
              <p:nvPr/>
            </p:nvSpPr>
            <p:spPr>
              <a:xfrm>
                <a:off x="3732480" y="379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56" name="CustomShape 247"/>
              <p:cNvSpPr/>
              <p:nvPr/>
            </p:nvSpPr>
            <p:spPr>
              <a:xfrm>
                <a:off x="4231080" y="379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57" name="CustomShape 248"/>
              <p:cNvSpPr/>
              <p:nvPr/>
            </p:nvSpPr>
            <p:spPr>
              <a:xfrm>
                <a:off x="3034440" y="426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58" name="CustomShape 249"/>
            <p:cNvSpPr/>
            <p:nvPr/>
          </p:nvSpPr>
          <p:spPr>
            <a:xfrm>
              <a:off x="3094560" y="416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9" name="CustomShape 250"/>
            <p:cNvSpPr/>
            <p:nvPr/>
          </p:nvSpPr>
          <p:spPr>
            <a:xfrm>
              <a:off x="4134960" y="416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0" name="CustomShape 251"/>
            <p:cNvSpPr/>
            <p:nvPr/>
          </p:nvSpPr>
          <p:spPr>
            <a:xfrm>
              <a:off x="3682800" y="416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61" name="Group 252"/>
          <p:cNvGrpSpPr/>
          <p:nvPr/>
        </p:nvGrpSpPr>
        <p:grpSpPr>
          <a:xfrm>
            <a:off x="6611040" y="5572800"/>
            <a:ext cx="1495440" cy="567360"/>
            <a:chOff x="6611040" y="5572800"/>
            <a:chExt cx="1495440" cy="567360"/>
          </a:xfrm>
        </p:grpSpPr>
        <p:grpSp>
          <p:nvGrpSpPr>
            <p:cNvPr id="1262" name="Group 253"/>
            <p:cNvGrpSpPr/>
            <p:nvPr/>
          </p:nvGrpSpPr>
          <p:grpSpPr>
            <a:xfrm>
              <a:off x="6611040" y="5572800"/>
              <a:ext cx="1495440" cy="567360"/>
              <a:chOff x="6611040" y="5572800"/>
              <a:chExt cx="1495440" cy="567360"/>
            </a:xfrm>
          </p:grpSpPr>
          <p:sp>
            <p:nvSpPr>
              <p:cNvPr id="1263" name="CustomShape 254"/>
              <p:cNvSpPr/>
              <p:nvPr/>
            </p:nvSpPr>
            <p:spPr>
              <a:xfrm>
                <a:off x="681048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64" name="CustomShape 255"/>
              <p:cNvSpPr/>
              <p:nvPr/>
            </p:nvSpPr>
            <p:spPr>
              <a:xfrm>
                <a:off x="730908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65" name="CustomShape 256"/>
              <p:cNvSpPr/>
              <p:nvPr/>
            </p:nvSpPr>
            <p:spPr>
              <a:xfrm>
                <a:off x="780768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66" name="CustomShape 257"/>
              <p:cNvSpPr/>
              <p:nvPr/>
            </p:nvSpPr>
            <p:spPr>
              <a:xfrm>
                <a:off x="6611040" y="6040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67" name="CustomShape 258"/>
            <p:cNvSpPr/>
            <p:nvPr/>
          </p:nvSpPr>
          <p:spPr>
            <a:xfrm>
              <a:off x="6670800" y="5941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8" name="CustomShape 259"/>
            <p:cNvSpPr/>
            <p:nvPr/>
          </p:nvSpPr>
          <p:spPr>
            <a:xfrm>
              <a:off x="7216200" y="59418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9" name="CustomShape 260"/>
            <p:cNvSpPr/>
            <p:nvPr/>
          </p:nvSpPr>
          <p:spPr>
            <a:xfrm>
              <a:off x="6757920" y="58449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70" name="Group 261"/>
          <p:cNvGrpSpPr/>
          <p:nvPr/>
        </p:nvGrpSpPr>
        <p:grpSpPr>
          <a:xfrm>
            <a:off x="4603680" y="6418080"/>
            <a:ext cx="1495440" cy="567720"/>
            <a:chOff x="4603680" y="6418080"/>
            <a:chExt cx="1495440" cy="567720"/>
          </a:xfrm>
        </p:grpSpPr>
        <p:grpSp>
          <p:nvGrpSpPr>
            <p:cNvPr id="1271" name="Group 262"/>
            <p:cNvGrpSpPr/>
            <p:nvPr/>
          </p:nvGrpSpPr>
          <p:grpSpPr>
            <a:xfrm>
              <a:off x="4603680" y="6418080"/>
              <a:ext cx="1495440" cy="567720"/>
              <a:chOff x="4603680" y="6418080"/>
              <a:chExt cx="1495440" cy="567720"/>
            </a:xfrm>
          </p:grpSpPr>
          <p:sp>
            <p:nvSpPr>
              <p:cNvPr id="1272" name="CustomShape 263"/>
              <p:cNvSpPr/>
              <p:nvPr/>
            </p:nvSpPr>
            <p:spPr>
              <a:xfrm>
                <a:off x="4803120" y="64180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73" name="CustomShape 264"/>
              <p:cNvSpPr/>
              <p:nvPr/>
            </p:nvSpPr>
            <p:spPr>
              <a:xfrm>
                <a:off x="5301720" y="64180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74" name="CustomShape 265"/>
              <p:cNvSpPr/>
              <p:nvPr/>
            </p:nvSpPr>
            <p:spPr>
              <a:xfrm>
                <a:off x="5800320" y="64180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75" name="CustomShape 266"/>
              <p:cNvSpPr/>
              <p:nvPr/>
            </p:nvSpPr>
            <p:spPr>
              <a:xfrm>
                <a:off x="4603680" y="688644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76" name="CustomShape 267"/>
            <p:cNvSpPr/>
            <p:nvPr/>
          </p:nvSpPr>
          <p:spPr>
            <a:xfrm>
              <a:off x="5151960" y="67870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7" name="CustomShape 268"/>
            <p:cNvSpPr/>
            <p:nvPr/>
          </p:nvSpPr>
          <p:spPr>
            <a:xfrm>
              <a:off x="5704200" y="67870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8" name="CustomShape 269"/>
            <p:cNvSpPr/>
            <p:nvPr/>
          </p:nvSpPr>
          <p:spPr>
            <a:xfrm>
              <a:off x="5251680" y="66902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79" name="Group 270"/>
          <p:cNvGrpSpPr/>
          <p:nvPr/>
        </p:nvGrpSpPr>
        <p:grpSpPr>
          <a:xfrm>
            <a:off x="3034440" y="7326000"/>
            <a:ext cx="1495440" cy="567360"/>
            <a:chOff x="3034440" y="7326000"/>
            <a:chExt cx="1495440" cy="567360"/>
          </a:xfrm>
        </p:grpSpPr>
        <p:grpSp>
          <p:nvGrpSpPr>
            <p:cNvPr id="1280" name="Group 271"/>
            <p:cNvGrpSpPr/>
            <p:nvPr/>
          </p:nvGrpSpPr>
          <p:grpSpPr>
            <a:xfrm>
              <a:off x="3034440" y="7326000"/>
              <a:ext cx="1495440" cy="567360"/>
              <a:chOff x="3034440" y="7326000"/>
              <a:chExt cx="1495440" cy="567360"/>
            </a:xfrm>
          </p:grpSpPr>
          <p:sp>
            <p:nvSpPr>
              <p:cNvPr id="1281" name="CustomShape 272"/>
              <p:cNvSpPr/>
              <p:nvPr/>
            </p:nvSpPr>
            <p:spPr>
              <a:xfrm>
                <a:off x="323388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82" name="CustomShape 273"/>
              <p:cNvSpPr/>
              <p:nvPr/>
            </p:nvSpPr>
            <p:spPr>
              <a:xfrm>
                <a:off x="373248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83" name="CustomShape 274"/>
              <p:cNvSpPr/>
              <p:nvPr/>
            </p:nvSpPr>
            <p:spPr>
              <a:xfrm>
                <a:off x="423108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84" name="CustomShape 275"/>
              <p:cNvSpPr/>
              <p:nvPr/>
            </p:nvSpPr>
            <p:spPr>
              <a:xfrm>
                <a:off x="3034440" y="7794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85" name="CustomShape 276"/>
            <p:cNvSpPr/>
            <p:nvPr/>
          </p:nvSpPr>
          <p:spPr>
            <a:xfrm>
              <a:off x="3583080" y="7695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6" name="CustomShape 277"/>
            <p:cNvSpPr/>
            <p:nvPr/>
          </p:nvSpPr>
          <p:spPr>
            <a:xfrm>
              <a:off x="3132000" y="76950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87" name="CustomShape 278"/>
            <p:cNvSpPr/>
            <p:nvPr/>
          </p:nvSpPr>
          <p:spPr>
            <a:xfrm>
              <a:off x="3682800" y="75981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88" name="Group 279"/>
          <p:cNvGrpSpPr/>
          <p:nvPr/>
        </p:nvGrpSpPr>
        <p:grpSpPr>
          <a:xfrm>
            <a:off x="6878160" y="6435000"/>
            <a:ext cx="1495440" cy="567360"/>
            <a:chOff x="6878160" y="6435000"/>
            <a:chExt cx="1495440" cy="567360"/>
          </a:xfrm>
        </p:grpSpPr>
        <p:grpSp>
          <p:nvGrpSpPr>
            <p:cNvPr id="1289" name="Group 280"/>
            <p:cNvGrpSpPr/>
            <p:nvPr/>
          </p:nvGrpSpPr>
          <p:grpSpPr>
            <a:xfrm>
              <a:off x="6878160" y="6435000"/>
              <a:ext cx="1495440" cy="567360"/>
              <a:chOff x="6878160" y="6435000"/>
              <a:chExt cx="1495440" cy="567360"/>
            </a:xfrm>
          </p:grpSpPr>
          <p:sp>
            <p:nvSpPr>
              <p:cNvPr id="1290" name="CustomShape 281"/>
              <p:cNvSpPr/>
              <p:nvPr/>
            </p:nvSpPr>
            <p:spPr>
              <a:xfrm>
                <a:off x="7077600" y="6435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91" name="CustomShape 282"/>
              <p:cNvSpPr/>
              <p:nvPr/>
            </p:nvSpPr>
            <p:spPr>
              <a:xfrm>
                <a:off x="7576200" y="6435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92" name="CustomShape 283"/>
              <p:cNvSpPr/>
              <p:nvPr/>
            </p:nvSpPr>
            <p:spPr>
              <a:xfrm>
                <a:off x="8074800" y="6435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293" name="CustomShape 284"/>
              <p:cNvSpPr/>
              <p:nvPr/>
            </p:nvSpPr>
            <p:spPr>
              <a:xfrm>
                <a:off x="6878160" y="6903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94" name="CustomShape 285"/>
            <p:cNvSpPr/>
            <p:nvPr/>
          </p:nvSpPr>
          <p:spPr>
            <a:xfrm>
              <a:off x="7916040" y="6804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5" name="CustomShape 286"/>
            <p:cNvSpPr/>
            <p:nvPr/>
          </p:nvSpPr>
          <p:spPr>
            <a:xfrm>
              <a:off x="7476480" y="68040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6" name="CustomShape 287"/>
            <p:cNvSpPr/>
            <p:nvPr/>
          </p:nvSpPr>
          <p:spPr>
            <a:xfrm>
              <a:off x="8015760" y="67071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97" name="Group 288"/>
          <p:cNvGrpSpPr/>
          <p:nvPr/>
        </p:nvGrpSpPr>
        <p:grpSpPr>
          <a:xfrm>
            <a:off x="8437680" y="7287840"/>
            <a:ext cx="1495440" cy="567360"/>
            <a:chOff x="8437680" y="7287840"/>
            <a:chExt cx="1495440" cy="567360"/>
          </a:xfrm>
        </p:grpSpPr>
        <p:grpSp>
          <p:nvGrpSpPr>
            <p:cNvPr id="1298" name="Group 289"/>
            <p:cNvGrpSpPr/>
            <p:nvPr/>
          </p:nvGrpSpPr>
          <p:grpSpPr>
            <a:xfrm>
              <a:off x="8437680" y="7287840"/>
              <a:ext cx="1495440" cy="567360"/>
              <a:chOff x="8437680" y="7287840"/>
              <a:chExt cx="1495440" cy="567360"/>
            </a:xfrm>
          </p:grpSpPr>
          <p:sp>
            <p:nvSpPr>
              <p:cNvPr id="1299" name="CustomShape 290"/>
              <p:cNvSpPr/>
              <p:nvPr/>
            </p:nvSpPr>
            <p:spPr>
              <a:xfrm>
                <a:off x="863712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00" name="CustomShape 291"/>
              <p:cNvSpPr/>
              <p:nvPr/>
            </p:nvSpPr>
            <p:spPr>
              <a:xfrm>
                <a:off x="913572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01" name="CustomShape 292"/>
              <p:cNvSpPr/>
              <p:nvPr/>
            </p:nvSpPr>
            <p:spPr>
              <a:xfrm>
                <a:off x="963432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302" name="CustomShape 293"/>
              <p:cNvSpPr/>
              <p:nvPr/>
            </p:nvSpPr>
            <p:spPr>
              <a:xfrm>
                <a:off x="8437680" y="775584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303" name="CustomShape 294"/>
            <p:cNvSpPr/>
            <p:nvPr/>
          </p:nvSpPr>
          <p:spPr>
            <a:xfrm>
              <a:off x="9475560" y="765684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4" name="CustomShape 295"/>
            <p:cNvSpPr/>
            <p:nvPr/>
          </p:nvSpPr>
          <p:spPr>
            <a:xfrm>
              <a:off x="8528040" y="7656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5" name="CustomShape 296"/>
            <p:cNvSpPr/>
            <p:nvPr/>
          </p:nvSpPr>
          <p:spPr>
            <a:xfrm>
              <a:off x="9575280" y="756000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06" name="Group 297"/>
          <p:cNvGrpSpPr/>
          <p:nvPr/>
        </p:nvGrpSpPr>
        <p:grpSpPr>
          <a:xfrm>
            <a:off x="8728200" y="931320"/>
            <a:ext cx="2425320" cy="4756320"/>
            <a:chOff x="8728200" y="931320"/>
            <a:chExt cx="2425320" cy="4756320"/>
          </a:xfrm>
        </p:grpSpPr>
        <p:sp>
          <p:nvSpPr>
            <p:cNvPr id="1307" name="CustomShape 298"/>
            <p:cNvSpPr/>
            <p:nvPr/>
          </p:nvSpPr>
          <p:spPr>
            <a:xfrm>
              <a:off x="9263880" y="2201400"/>
              <a:ext cx="862560" cy="3486240"/>
            </a:xfrm>
            <a:custGeom>
              <a:avLst/>
              <a:gdLst/>
              <a:ahLst/>
              <a:rect l="l" t="t" r="r" b="b"/>
              <a:pathLst>
                <a:path w="19047" h="21600">
                  <a:moveTo>
                    <a:pt x="0" y="21600"/>
                  </a:moveTo>
                  <a:cubicBezTo>
                    <a:pt x="15577" y="14051"/>
                    <a:pt x="21600" y="6851"/>
                    <a:pt x="18068" y="0"/>
                  </a:cubicBezTo>
                </a:path>
              </a:pathLst>
            </a:custGeom>
            <a:noFill/>
            <a:ln w="50760">
              <a:solidFill>
                <a:schemeClr val="accent4"/>
              </a:solidFill>
              <a:miter/>
              <a:head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8" name="CustomShape 299"/>
            <p:cNvSpPr/>
            <p:nvPr/>
          </p:nvSpPr>
          <p:spPr>
            <a:xfrm>
              <a:off x="8728200" y="931320"/>
              <a:ext cx="2425320" cy="1269720"/>
            </a:xfrm>
            <a:prstGeom prst="roundRect">
              <a:avLst>
                <a:gd name="adj" fmla="val 15000"/>
              </a:avLst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Solução</a:t>
              </a:r>
              <a:endParaRPr b="0" lang="pt-BR" sz="2800" spc="-1" strike="noStrike">
                <a:latin typeface="Arial"/>
              </a:endParaRPr>
            </a:p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ótimA</a:t>
              </a:r>
              <a:endParaRPr b="0" lang="pt-BR" sz="2800" spc="-1" strike="noStrike">
                <a:latin typeface="Arial"/>
              </a:endParaRPr>
            </a:p>
          </p:txBody>
        </p:sp>
      </p:grpSp>
      <p:sp>
        <p:nvSpPr>
          <p:cNvPr id="1309" name="CustomShape 300"/>
          <p:cNvSpPr/>
          <p:nvPr/>
        </p:nvSpPr>
        <p:spPr>
          <a:xfrm>
            <a:off x="6915240" y="310500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311</a:t>
            </a:r>
            <a:endParaRPr b="0" lang="pt-B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9" dur="indefinite" restart="never" nodeType="tmRoot">
          <p:childTnLst>
            <p:seq>
              <p:cTn id="50" dur="indefinite" nodeType="mainSeq">
                <p:childTnLst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CustomShape 1"/>
          <p:cNvSpPr/>
          <p:nvPr/>
        </p:nvSpPr>
        <p:spPr>
          <a:xfrm>
            <a:off x="5537160" y="4812480"/>
            <a:ext cx="531720" cy="55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11" name="TextShape 2"/>
          <p:cNvSpPr txBox="1"/>
          <p:nvPr/>
        </p:nvSpPr>
        <p:spPr>
          <a:xfrm>
            <a:off x="406440" y="1905120"/>
            <a:ext cx="12191760" cy="16567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Estado: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configuração do domínio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Vizinhança: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estados atingíveis através de uma única ação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312" name="TextShape 3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espaço de estados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1313" name="Group 4"/>
          <p:cNvGrpSpPr/>
          <p:nvPr/>
        </p:nvGrpSpPr>
        <p:grpSpPr>
          <a:xfrm>
            <a:off x="5549760" y="4000680"/>
            <a:ext cx="1904760" cy="722520"/>
            <a:chOff x="5549760" y="4000680"/>
            <a:chExt cx="1904760" cy="722520"/>
          </a:xfrm>
        </p:grpSpPr>
        <p:sp>
          <p:nvSpPr>
            <p:cNvPr id="1314" name="CustomShape 5"/>
            <p:cNvSpPr/>
            <p:nvPr/>
          </p:nvSpPr>
          <p:spPr>
            <a:xfrm>
              <a:off x="5803920" y="400068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5" name="CustomShape 6"/>
            <p:cNvSpPr/>
            <p:nvPr/>
          </p:nvSpPr>
          <p:spPr>
            <a:xfrm>
              <a:off x="6438960" y="400068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6" name="CustomShape 7"/>
            <p:cNvSpPr/>
            <p:nvPr/>
          </p:nvSpPr>
          <p:spPr>
            <a:xfrm>
              <a:off x="7074000" y="400068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7" name="CustomShape 8"/>
            <p:cNvSpPr/>
            <p:nvPr/>
          </p:nvSpPr>
          <p:spPr>
            <a:xfrm>
              <a:off x="5549760" y="4596480"/>
              <a:ext cx="1904760" cy="126720"/>
            </a:xfrm>
            <a:prstGeom prst="rect">
              <a:avLst/>
            </a:prstGeom>
            <a:solidFill>
              <a:schemeClr val="accent1">
                <a:hueOff val="104794"/>
                <a:lumOff val="-8431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18" name="CustomShape 9"/>
          <p:cNvSpPr/>
          <p:nvPr/>
        </p:nvSpPr>
        <p:spPr>
          <a:xfrm>
            <a:off x="5626080" y="4470480"/>
            <a:ext cx="507600" cy="126720"/>
          </a:xfrm>
          <a:prstGeom prst="rect">
            <a:avLst/>
          </a:prstGeom>
          <a:solidFill>
            <a:schemeClr val="accent5">
              <a:hueOff val="-180946"/>
              <a:satOff val="-2351"/>
              <a:lumOff val="-8716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9" name="CustomShape 10"/>
          <p:cNvSpPr/>
          <p:nvPr/>
        </p:nvSpPr>
        <p:spPr>
          <a:xfrm>
            <a:off x="5689440" y="4349160"/>
            <a:ext cx="380520" cy="126720"/>
          </a:xfrm>
          <a:prstGeom prst="rect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0" name="CustomShape 11"/>
          <p:cNvSpPr/>
          <p:nvPr/>
        </p:nvSpPr>
        <p:spPr>
          <a:xfrm>
            <a:off x="5740560" y="4228200"/>
            <a:ext cx="253800" cy="126720"/>
          </a:xfrm>
          <a:prstGeom prst="rect">
            <a:avLst/>
          </a:prstGeom>
          <a:solidFill>
            <a:schemeClr val="accent5">
              <a:hueOff val="343847"/>
              <a:satOff val="6318"/>
              <a:lumOff val="8159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321" name="Group 12"/>
          <p:cNvGrpSpPr/>
          <p:nvPr/>
        </p:nvGrpSpPr>
        <p:grpSpPr>
          <a:xfrm>
            <a:off x="4280040" y="5321160"/>
            <a:ext cx="1904760" cy="722880"/>
            <a:chOff x="4280040" y="5321160"/>
            <a:chExt cx="1904760" cy="722880"/>
          </a:xfrm>
        </p:grpSpPr>
        <p:sp>
          <p:nvSpPr>
            <p:cNvPr id="1322" name="CustomShape 13"/>
            <p:cNvSpPr/>
            <p:nvPr/>
          </p:nvSpPr>
          <p:spPr>
            <a:xfrm>
              <a:off x="4533840" y="532116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3" name="CustomShape 14"/>
            <p:cNvSpPr/>
            <p:nvPr/>
          </p:nvSpPr>
          <p:spPr>
            <a:xfrm>
              <a:off x="5168880" y="532116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4" name="CustomShape 15"/>
            <p:cNvSpPr/>
            <p:nvPr/>
          </p:nvSpPr>
          <p:spPr>
            <a:xfrm>
              <a:off x="5803920" y="532116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5" name="CustomShape 16"/>
            <p:cNvSpPr/>
            <p:nvPr/>
          </p:nvSpPr>
          <p:spPr>
            <a:xfrm>
              <a:off x="4280040" y="5917320"/>
              <a:ext cx="1904760" cy="126720"/>
            </a:xfrm>
            <a:prstGeom prst="rect">
              <a:avLst/>
            </a:prstGeom>
            <a:solidFill>
              <a:schemeClr val="accent1">
                <a:hueOff val="104794"/>
                <a:lumOff val="-8431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26" name="Group 17"/>
          <p:cNvGrpSpPr/>
          <p:nvPr/>
        </p:nvGrpSpPr>
        <p:grpSpPr>
          <a:xfrm>
            <a:off x="6819840" y="5321160"/>
            <a:ext cx="1904760" cy="722880"/>
            <a:chOff x="6819840" y="5321160"/>
            <a:chExt cx="1904760" cy="722880"/>
          </a:xfrm>
        </p:grpSpPr>
        <p:sp>
          <p:nvSpPr>
            <p:cNvPr id="1327" name="CustomShape 18"/>
            <p:cNvSpPr/>
            <p:nvPr/>
          </p:nvSpPr>
          <p:spPr>
            <a:xfrm>
              <a:off x="7074000" y="532116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8" name="CustomShape 19"/>
            <p:cNvSpPr/>
            <p:nvPr/>
          </p:nvSpPr>
          <p:spPr>
            <a:xfrm>
              <a:off x="7709040" y="532116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9" name="CustomShape 20"/>
            <p:cNvSpPr/>
            <p:nvPr/>
          </p:nvSpPr>
          <p:spPr>
            <a:xfrm>
              <a:off x="8344080" y="532116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30" name="CustomShape 21"/>
            <p:cNvSpPr/>
            <p:nvPr/>
          </p:nvSpPr>
          <p:spPr>
            <a:xfrm>
              <a:off x="6819840" y="5917320"/>
              <a:ext cx="1904760" cy="126720"/>
            </a:xfrm>
            <a:prstGeom prst="rect">
              <a:avLst/>
            </a:prstGeom>
            <a:solidFill>
              <a:schemeClr val="accent1">
                <a:hueOff val="104794"/>
                <a:lumOff val="-8431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31" name="CustomShape 22"/>
          <p:cNvSpPr/>
          <p:nvPr/>
        </p:nvSpPr>
        <p:spPr>
          <a:xfrm>
            <a:off x="4343400" y="5791320"/>
            <a:ext cx="507600" cy="126720"/>
          </a:xfrm>
          <a:prstGeom prst="rect">
            <a:avLst/>
          </a:prstGeom>
          <a:solidFill>
            <a:schemeClr val="accent5">
              <a:hueOff val="-180946"/>
              <a:satOff val="-2351"/>
              <a:lumOff val="-8716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2" name="CustomShape 23"/>
          <p:cNvSpPr/>
          <p:nvPr/>
        </p:nvSpPr>
        <p:spPr>
          <a:xfrm>
            <a:off x="4406760" y="5670000"/>
            <a:ext cx="380520" cy="126720"/>
          </a:xfrm>
          <a:prstGeom prst="rect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3" name="CustomShape 24"/>
          <p:cNvSpPr/>
          <p:nvPr/>
        </p:nvSpPr>
        <p:spPr>
          <a:xfrm>
            <a:off x="5105520" y="5791320"/>
            <a:ext cx="253800" cy="126720"/>
          </a:xfrm>
          <a:prstGeom prst="rect">
            <a:avLst/>
          </a:prstGeom>
          <a:solidFill>
            <a:schemeClr val="accent5">
              <a:hueOff val="343847"/>
              <a:satOff val="6318"/>
              <a:lumOff val="8159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4" name="CustomShape 25"/>
          <p:cNvSpPr/>
          <p:nvPr/>
        </p:nvSpPr>
        <p:spPr>
          <a:xfrm>
            <a:off x="6883560" y="5794200"/>
            <a:ext cx="507600" cy="126720"/>
          </a:xfrm>
          <a:prstGeom prst="rect">
            <a:avLst/>
          </a:prstGeom>
          <a:solidFill>
            <a:schemeClr val="accent5">
              <a:hueOff val="-180946"/>
              <a:satOff val="-2351"/>
              <a:lumOff val="-8716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5" name="CustomShape 26"/>
          <p:cNvSpPr/>
          <p:nvPr/>
        </p:nvSpPr>
        <p:spPr>
          <a:xfrm>
            <a:off x="6946920" y="5673240"/>
            <a:ext cx="380520" cy="126720"/>
          </a:xfrm>
          <a:prstGeom prst="rect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6" name="CustomShape 27"/>
          <p:cNvSpPr/>
          <p:nvPr/>
        </p:nvSpPr>
        <p:spPr>
          <a:xfrm>
            <a:off x="8280360" y="5791320"/>
            <a:ext cx="253800" cy="126720"/>
          </a:xfrm>
          <a:prstGeom prst="rect">
            <a:avLst/>
          </a:prstGeom>
          <a:solidFill>
            <a:schemeClr val="accent5">
              <a:hueOff val="343847"/>
              <a:satOff val="6318"/>
              <a:lumOff val="8159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7" name="CustomShape 28"/>
          <p:cNvSpPr/>
          <p:nvPr/>
        </p:nvSpPr>
        <p:spPr>
          <a:xfrm>
            <a:off x="6935400" y="4812480"/>
            <a:ext cx="531720" cy="55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38" name="CustomShape 29"/>
          <p:cNvSpPr/>
          <p:nvPr/>
        </p:nvSpPr>
        <p:spPr>
          <a:xfrm>
            <a:off x="6241680" y="5682960"/>
            <a:ext cx="521280" cy="360"/>
          </a:xfrm>
          <a:custGeom>
            <a:avLst/>
            <a:gdLst/>
            <a:ahLst/>
            <a:rect l="l" t="t" r="r" b="b"/>
            <a:pathLst>
              <a:path w="21600" h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339" name="Group 30"/>
          <p:cNvGrpSpPr/>
          <p:nvPr/>
        </p:nvGrpSpPr>
        <p:grpSpPr>
          <a:xfrm>
            <a:off x="3009960" y="6642000"/>
            <a:ext cx="1904760" cy="722880"/>
            <a:chOff x="3009960" y="6642000"/>
            <a:chExt cx="1904760" cy="722880"/>
          </a:xfrm>
        </p:grpSpPr>
        <p:sp>
          <p:nvSpPr>
            <p:cNvPr id="1340" name="CustomShape 31"/>
            <p:cNvSpPr/>
            <p:nvPr/>
          </p:nvSpPr>
          <p:spPr>
            <a:xfrm>
              <a:off x="3263760" y="664200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1" name="CustomShape 32"/>
            <p:cNvSpPr/>
            <p:nvPr/>
          </p:nvSpPr>
          <p:spPr>
            <a:xfrm>
              <a:off x="3898800" y="664200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2" name="CustomShape 33"/>
            <p:cNvSpPr/>
            <p:nvPr/>
          </p:nvSpPr>
          <p:spPr>
            <a:xfrm>
              <a:off x="4533840" y="664200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3" name="CustomShape 34"/>
            <p:cNvSpPr/>
            <p:nvPr/>
          </p:nvSpPr>
          <p:spPr>
            <a:xfrm>
              <a:off x="3009960" y="7238160"/>
              <a:ext cx="1904760" cy="126720"/>
            </a:xfrm>
            <a:prstGeom prst="rect">
              <a:avLst/>
            </a:prstGeom>
            <a:solidFill>
              <a:schemeClr val="accent1">
                <a:hueOff val="104794"/>
                <a:lumOff val="-8431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44" name="Group 35"/>
          <p:cNvGrpSpPr/>
          <p:nvPr/>
        </p:nvGrpSpPr>
        <p:grpSpPr>
          <a:xfrm>
            <a:off x="8089920" y="6642000"/>
            <a:ext cx="1904760" cy="722880"/>
            <a:chOff x="8089920" y="6642000"/>
            <a:chExt cx="1904760" cy="722880"/>
          </a:xfrm>
        </p:grpSpPr>
        <p:sp>
          <p:nvSpPr>
            <p:cNvPr id="1345" name="CustomShape 36"/>
            <p:cNvSpPr/>
            <p:nvPr/>
          </p:nvSpPr>
          <p:spPr>
            <a:xfrm>
              <a:off x="8344080" y="664200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6" name="CustomShape 37"/>
            <p:cNvSpPr/>
            <p:nvPr/>
          </p:nvSpPr>
          <p:spPr>
            <a:xfrm>
              <a:off x="8978760" y="664200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7" name="CustomShape 38"/>
            <p:cNvSpPr/>
            <p:nvPr/>
          </p:nvSpPr>
          <p:spPr>
            <a:xfrm>
              <a:off x="9613800" y="664200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48" name="CustomShape 39"/>
            <p:cNvSpPr/>
            <p:nvPr/>
          </p:nvSpPr>
          <p:spPr>
            <a:xfrm>
              <a:off x="8089920" y="7238160"/>
              <a:ext cx="1904760" cy="126720"/>
            </a:xfrm>
            <a:prstGeom prst="rect">
              <a:avLst/>
            </a:prstGeom>
            <a:solidFill>
              <a:schemeClr val="accent1">
                <a:hueOff val="104794"/>
                <a:lumOff val="-8431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49" name="Group 40"/>
          <p:cNvGrpSpPr/>
          <p:nvPr/>
        </p:nvGrpSpPr>
        <p:grpSpPr>
          <a:xfrm>
            <a:off x="1739880" y="7962840"/>
            <a:ext cx="1904760" cy="722880"/>
            <a:chOff x="1739880" y="7962840"/>
            <a:chExt cx="1904760" cy="722880"/>
          </a:xfrm>
        </p:grpSpPr>
        <p:sp>
          <p:nvSpPr>
            <p:cNvPr id="1350" name="CustomShape 41"/>
            <p:cNvSpPr/>
            <p:nvPr/>
          </p:nvSpPr>
          <p:spPr>
            <a:xfrm>
              <a:off x="199404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1" name="CustomShape 42"/>
            <p:cNvSpPr/>
            <p:nvPr/>
          </p:nvSpPr>
          <p:spPr>
            <a:xfrm>
              <a:off x="262908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2" name="CustomShape 43"/>
            <p:cNvSpPr/>
            <p:nvPr/>
          </p:nvSpPr>
          <p:spPr>
            <a:xfrm>
              <a:off x="326376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3" name="CustomShape 44"/>
            <p:cNvSpPr/>
            <p:nvPr/>
          </p:nvSpPr>
          <p:spPr>
            <a:xfrm>
              <a:off x="1739880" y="8559000"/>
              <a:ext cx="1904760" cy="126720"/>
            </a:xfrm>
            <a:prstGeom prst="rect">
              <a:avLst/>
            </a:prstGeom>
            <a:solidFill>
              <a:schemeClr val="accent1">
                <a:hueOff val="104794"/>
                <a:lumOff val="-8431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54" name="Group 45"/>
          <p:cNvGrpSpPr/>
          <p:nvPr/>
        </p:nvGrpSpPr>
        <p:grpSpPr>
          <a:xfrm>
            <a:off x="4280040" y="7962840"/>
            <a:ext cx="1904760" cy="722880"/>
            <a:chOff x="4280040" y="7962840"/>
            <a:chExt cx="1904760" cy="722880"/>
          </a:xfrm>
        </p:grpSpPr>
        <p:sp>
          <p:nvSpPr>
            <p:cNvPr id="1355" name="CustomShape 46"/>
            <p:cNvSpPr/>
            <p:nvPr/>
          </p:nvSpPr>
          <p:spPr>
            <a:xfrm>
              <a:off x="453384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6" name="CustomShape 47"/>
            <p:cNvSpPr/>
            <p:nvPr/>
          </p:nvSpPr>
          <p:spPr>
            <a:xfrm>
              <a:off x="516888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7" name="CustomShape 48"/>
            <p:cNvSpPr/>
            <p:nvPr/>
          </p:nvSpPr>
          <p:spPr>
            <a:xfrm>
              <a:off x="580392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8" name="CustomShape 49"/>
            <p:cNvSpPr/>
            <p:nvPr/>
          </p:nvSpPr>
          <p:spPr>
            <a:xfrm>
              <a:off x="4280040" y="8559000"/>
              <a:ext cx="1904760" cy="126720"/>
            </a:xfrm>
            <a:prstGeom prst="rect">
              <a:avLst/>
            </a:prstGeom>
            <a:solidFill>
              <a:schemeClr val="accent1">
                <a:hueOff val="104794"/>
                <a:lumOff val="-8431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59" name="Group 50"/>
          <p:cNvGrpSpPr/>
          <p:nvPr/>
        </p:nvGrpSpPr>
        <p:grpSpPr>
          <a:xfrm>
            <a:off x="6819840" y="7962840"/>
            <a:ext cx="1904760" cy="722880"/>
            <a:chOff x="6819840" y="7962840"/>
            <a:chExt cx="1904760" cy="722880"/>
          </a:xfrm>
        </p:grpSpPr>
        <p:sp>
          <p:nvSpPr>
            <p:cNvPr id="1360" name="CustomShape 51"/>
            <p:cNvSpPr/>
            <p:nvPr/>
          </p:nvSpPr>
          <p:spPr>
            <a:xfrm>
              <a:off x="707400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1" name="CustomShape 52"/>
            <p:cNvSpPr/>
            <p:nvPr/>
          </p:nvSpPr>
          <p:spPr>
            <a:xfrm>
              <a:off x="770904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2" name="CustomShape 53"/>
            <p:cNvSpPr/>
            <p:nvPr/>
          </p:nvSpPr>
          <p:spPr>
            <a:xfrm>
              <a:off x="834408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3" name="CustomShape 54"/>
            <p:cNvSpPr/>
            <p:nvPr/>
          </p:nvSpPr>
          <p:spPr>
            <a:xfrm>
              <a:off x="6819840" y="8559000"/>
              <a:ext cx="1904760" cy="126720"/>
            </a:xfrm>
            <a:prstGeom prst="rect">
              <a:avLst/>
            </a:prstGeom>
            <a:solidFill>
              <a:schemeClr val="accent1">
                <a:hueOff val="104794"/>
                <a:lumOff val="-8431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64" name="Group 55"/>
          <p:cNvGrpSpPr/>
          <p:nvPr/>
        </p:nvGrpSpPr>
        <p:grpSpPr>
          <a:xfrm>
            <a:off x="9360000" y="7962840"/>
            <a:ext cx="1904760" cy="722880"/>
            <a:chOff x="9360000" y="7962840"/>
            <a:chExt cx="1904760" cy="722880"/>
          </a:xfrm>
        </p:grpSpPr>
        <p:sp>
          <p:nvSpPr>
            <p:cNvPr id="1365" name="CustomShape 56"/>
            <p:cNvSpPr/>
            <p:nvPr/>
          </p:nvSpPr>
          <p:spPr>
            <a:xfrm>
              <a:off x="961380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6" name="CustomShape 57"/>
            <p:cNvSpPr/>
            <p:nvPr/>
          </p:nvSpPr>
          <p:spPr>
            <a:xfrm>
              <a:off x="1024884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7" name="CustomShape 58"/>
            <p:cNvSpPr/>
            <p:nvPr/>
          </p:nvSpPr>
          <p:spPr>
            <a:xfrm>
              <a:off x="10883880" y="7962840"/>
              <a:ext cx="126720" cy="634680"/>
            </a:xfrm>
            <a:prstGeom prst="rect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8" name="CustomShape 59"/>
            <p:cNvSpPr/>
            <p:nvPr/>
          </p:nvSpPr>
          <p:spPr>
            <a:xfrm>
              <a:off x="9360000" y="8559000"/>
              <a:ext cx="1904760" cy="126720"/>
            </a:xfrm>
            <a:prstGeom prst="rect">
              <a:avLst/>
            </a:prstGeom>
            <a:solidFill>
              <a:schemeClr val="accent1">
                <a:hueOff val="104794"/>
                <a:lumOff val="-8431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369" name="CustomShape 60"/>
          <p:cNvSpPr/>
          <p:nvPr/>
        </p:nvSpPr>
        <p:spPr>
          <a:xfrm>
            <a:off x="3073320" y="7112160"/>
            <a:ext cx="507600" cy="126720"/>
          </a:xfrm>
          <a:prstGeom prst="rect">
            <a:avLst/>
          </a:prstGeom>
          <a:solidFill>
            <a:schemeClr val="accent5">
              <a:hueOff val="-180946"/>
              <a:satOff val="-2351"/>
              <a:lumOff val="-8716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0" name="CustomShape 61"/>
          <p:cNvSpPr/>
          <p:nvPr/>
        </p:nvSpPr>
        <p:spPr>
          <a:xfrm>
            <a:off x="1803240" y="8432640"/>
            <a:ext cx="507600" cy="126720"/>
          </a:xfrm>
          <a:prstGeom prst="rect">
            <a:avLst/>
          </a:prstGeom>
          <a:solidFill>
            <a:schemeClr val="accent5">
              <a:hueOff val="-180946"/>
              <a:satOff val="-2351"/>
              <a:lumOff val="-8716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1" name="CustomShape 62"/>
          <p:cNvSpPr/>
          <p:nvPr/>
        </p:nvSpPr>
        <p:spPr>
          <a:xfrm>
            <a:off x="3835440" y="7112160"/>
            <a:ext cx="253800" cy="126720"/>
          </a:xfrm>
          <a:prstGeom prst="rect">
            <a:avLst/>
          </a:prstGeom>
          <a:solidFill>
            <a:schemeClr val="accent5">
              <a:hueOff val="343847"/>
              <a:satOff val="6318"/>
              <a:lumOff val="8159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2" name="CustomShape 63"/>
          <p:cNvSpPr/>
          <p:nvPr/>
        </p:nvSpPr>
        <p:spPr>
          <a:xfrm>
            <a:off x="4406760" y="7112160"/>
            <a:ext cx="380520" cy="126720"/>
          </a:xfrm>
          <a:prstGeom prst="rect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3" name="CustomShape 64"/>
          <p:cNvSpPr/>
          <p:nvPr/>
        </p:nvSpPr>
        <p:spPr>
          <a:xfrm>
            <a:off x="3137040" y="8432640"/>
            <a:ext cx="380520" cy="126720"/>
          </a:xfrm>
          <a:prstGeom prst="rect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4" name="CustomShape 65"/>
          <p:cNvSpPr/>
          <p:nvPr/>
        </p:nvSpPr>
        <p:spPr>
          <a:xfrm>
            <a:off x="3200400" y="8311680"/>
            <a:ext cx="253800" cy="126720"/>
          </a:xfrm>
          <a:prstGeom prst="rect">
            <a:avLst/>
          </a:prstGeom>
          <a:solidFill>
            <a:schemeClr val="accent5">
              <a:hueOff val="343847"/>
              <a:satOff val="6318"/>
              <a:lumOff val="8159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5" name="CustomShape 66"/>
          <p:cNvSpPr/>
          <p:nvPr/>
        </p:nvSpPr>
        <p:spPr>
          <a:xfrm>
            <a:off x="8153280" y="7112160"/>
            <a:ext cx="507600" cy="126720"/>
          </a:xfrm>
          <a:prstGeom prst="rect">
            <a:avLst/>
          </a:prstGeom>
          <a:solidFill>
            <a:schemeClr val="accent5">
              <a:hueOff val="-180946"/>
              <a:satOff val="-2351"/>
              <a:lumOff val="-8716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6" name="CustomShape 67"/>
          <p:cNvSpPr/>
          <p:nvPr/>
        </p:nvSpPr>
        <p:spPr>
          <a:xfrm>
            <a:off x="8852040" y="7112160"/>
            <a:ext cx="380520" cy="126720"/>
          </a:xfrm>
          <a:prstGeom prst="rect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7" name="CustomShape 68"/>
          <p:cNvSpPr/>
          <p:nvPr/>
        </p:nvSpPr>
        <p:spPr>
          <a:xfrm>
            <a:off x="9550440" y="7112160"/>
            <a:ext cx="253800" cy="126720"/>
          </a:xfrm>
          <a:prstGeom prst="rect">
            <a:avLst/>
          </a:prstGeom>
          <a:solidFill>
            <a:schemeClr val="accent5">
              <a:hueOff val="343847"/>
              <a:satOff val="6318"/>
              <a:lumOff val="8159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8" name="CustomShape 69"/>
          <p:cNvSpPr/>
          <p:nvPr/>
        </p:nvSpPr>
        <p:spPr>
          <a:xfrm>
            <a:off x="4343400" y="8432640"/>
            <a:ext cx="507600" cy="126720"/>
          </a:xfrm>
          <a:prstGeom prst="rect">
            <a:avLst/>
          </a:prstGeom>
          <a:solidFill>
            <a:schemeClr val="accent5">
              <a:hueOff val="-180946"/>
              <a:satOff val="-2351"/>
              <a:lumOff val="-8716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9" name="CustomShape 70"/>
          <p:cNvSpPr/>
          <p:nvPr/>
        </p:nvSpPr>
        <p:spPr>
          <a:xfrm>
            <a:off x="4470480" y="8306640"/>
            <a:ext cx="253800" cy="126720"/>
          </a:xfrm>
          <a:prstGeom prst="rect">
            <a:avLst/>
          </a:prstGeom>
          <a:solidFill>
            <a:schemeClr val="accent5">
              <a:hueOff val="343847"/>
              <a:satOff val="6318"/>
              <a:lumOff val="8159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0" name="CustomShape 71"/>
          <p:cNvSpPr/>
          <p:nvPr/>
        </p:nvSpPr>
        <p:spPr>
          <a:xfrm>
            <a:off x="5683320" y="8432640"/>
            <a:ext cx="380520" cy="126720"/>
          </a:xfrm>
          <a:prstGeom prst="rect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1" name="CustomShape 72"/>
          <p:cNvSpPr/>
          <p:nvPr/>
        </p:nvSpPr>
        <p:spPr>
          <a:xfrm>
            <a:off x="4267080" y="6133320"/>
            <a:ext cx="531720" cy="55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82" name="CustomShape 73"/>
          <p:cNvSpPr/>
          <p:nvPr/>
        </p:nvSpPr>
        <p:spPr>
          <a:xfrm>
            <a:off x="8205480" y="6133320"/>
            <a:ext cx="531720" cy="55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83" name="CustomShape 74"/>
          <p:cNvSpPr/>
          <p:nvPr/>
        </p:nvSpPr>
        <p:spPr>
          <a:xfrm>
            <a:off x="2997360" y="7454160"/>
            <a:ext cx="531720" cy="55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84" name="CustomShape 75"/>
          <p:cNvSpPr/>
          <p:nvPr/>
        </p:nvSpPr>
        <p:spPr>
          <a:xfrm>
            <a:off x="4395600" y="7454160"/>
            <a:ext cx="531720" cy="55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85" name="CustomShape 76"/>
          <p:cNvSpPr/>
          <p:nvPr/>
        </p:nvSpPr>
        <p:spPr>
          <a:xfrm>
            <a:off x="8077320" y="7454160"/>
            <a:ext cx="531720" cy="55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86" name="CustomShape 77"/>
          <p:cNvSpPr/>
          <p:nvPr/>
        </p:nvSpPr>
        <p:spPr>
          <a:xfrm>
            <a:off x="9475560" y="7454160"/>
            <a:ext cx="531720" cy="55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87" name="CustomShape 78"/>
          <p:cNvSpPr/>
          <p:nvPr/>
        </p:nvSpPr>
        <p:spPr>
          <a:xfrm>
            <a:off x="6241680" y="8324280"/>
            <a:ext cx="521280" cy="360"/>
          </a:xfrm>
          <a:custGeom>
            <a:avLst/>
            <a:gdLst/>
            <a:ahLst/>
            <a:rect l="l" t="t" r="r" b="b"/>
            <a:pathLst>
              <a:path w="21600" h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88" name="CustomShape 79"/>
          <p:cNvSpPr/>
          <p:nvPr/>
        </p:nvSpPr>
        <p:spPr>
          <a:xfrm>
            <a:off x="6883560" y="8432640"/>
            <a:ext cx="507600" cy="126720"/>
          </a:xfrm>
          <a:prstGeom prst="rect">
            <a:avLst/>
          </a:prstGeom>
          <a:solidFill>
            <a:schemeClr val="accent5">
              <a:hueOff val="-180946"/>
              <a:satOff val="-2351"/>
              <a:lumOff val="-8716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9" name="CustomShape 80"/>
          <p:cNvSpPr/>
          <p:nvPr/>
        </p:nvSpPr>
        <p:spPr>
          <a:xfrm>
            <a:off x="7010280" y="8311680"/>
            <a:ext cx="253800" cy="126720"/>
          </a:xfrm>
          <a:prstGeom prst="rect">
            <a:avLst/>
          </a:prstGeom>
          <a:solidFill>
            <a:schemeClr val="accent5">
              <a:hueOff val="343847"/>
              <a:satOff val="6318"/>
              <a:lumOff val="8159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0" name="CustomShape 81"/>
          <p:cNvSpPr/>
          <p:nvPr/>
        </p:nvSpPr>
        <p:spPr>
          <a:xfrm>
            <a:off x="7581960" y="8434800"/>
            <a:ext cx="380520" cy="126720"/>
          </a:xfrm>
          <a:prstGeom prst="rect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1" name="CustomShape 82"/>
          <p:cNvSpPr/>
          <p:nvPr/>
        </p:nvSpPr>
        <p:spPr>
          <a:xfrm>
            <a:off x="9423360" y="8432640"/>
            <a:ext cx="507600" cy="126720"/>
          </a:xfrm>
          <a:prstGeom prst="rect">
            <a:avLst/>
          </a:prstGeom>
          <a:solidFill>
            <a:schemeClr val="accent5">
              <a:hueOff val="-180946"/>
              <a:satOff val="-2351"/>
              <a:lumOff val="-8716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2" name="CustomShape 83"/>
          <p:cNvSpPr/>
          <p:nvPr/>
        </p:nvSpPr>
        <p:spPr>
          <a:xfrm>
            <a:off x="10121760" y="8432640"/>
            <a:ext cx="380520" cy="126720"/>
          </a:xfrm>
          <a:prstGeom prst="rect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3" name="CustomShape 84"/>
          <p:cNvSpPr/>
          <p:nvPr/>
        </p:nvSpPr>
        <p:spPr>
          <a:xfrm>
            <a:off x="10185480" y="8311680"/>
            <a:ext cx="253800" cy="126720"/>
          </a:xfrm>
          <a:prstGeom prst="rect">
            <a:avLst/>
          </a:prstGeom>
          <a:solidFill>
            <a:schemeClr val="accent5">
              <a:hueOff val="343847"/>
              <a:satOff val="6318"/>
              <a:lumOff val="8159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4" name="CustomShape 85"/>
          <p:cNvSpPr/>
          <p:nvPr/>
        </p:nvSpPr>
        <p:spPr>
          <a:xfrm>
            <a:off x="1482480" y="8775000"/>
            <a:ext cx="816480" cy="935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95" name="CustomShape 86"/>
          <p:cNvSpPr/>
          <p:nvPr/>
        </p:nvSpPr>
        <p:spPr>
          <a:xfrm>
            <a:off x="10676880" y="8775000"/>
            <a:ext cx="757440" cy="936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396" name="CustomShape 87"/>
          <p:cNvSpPr/>
          <p:nvPr/>
        </p:nvSpPr>
        <p:spPr>
          <a:xfrm>
            <a:off x="1066680" y="5555880"/>
            <a:ext cx="10870920" cy="4193640"/>
          </a:xfrm>
          <a:prstGeom prst="rect">
            <a:avLst/>
          </a:prstGeom>
          <a:gradFill rotWithShape="0">
            <a:gsLst>
              <a:gs pos="0">
                <a:srgbClr val="ffffff">
                  <a:alpha val="0"/>
                </a:srgbClr>
              </a:gs>
              <a:gs pos="100000">
                <a:srgbClr val="ffffff"/>
              </a:gs>
            </a:gsLst>
            <a:lin ang="5400000"/>
          </a:gradFill>
          <a:ln w="1260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TextShape 1"/>
          <p:cNvSpPr txBox="1"/>
          <p:nvPr/>
        </p:nvSpPr>
        <p:spPr>
          <a:xfrm>
            <a:off x="406440" y="1905120"/>
            <a:ext cx="730224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números dispostos em um quadrado com uma célula em branco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a cada jogada pode-se trocar número e célula em branco adjacentes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Objetivo: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rearranjar números em ordem crescente 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398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n-puzzle (jogo dos n)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aphicFrame>
        <p:nvGraphicFramePr>
          <p:cNvPr id="1399" name="Table 3"/>
          <p:cNvGraphicFramePr/>
          <p:nvPr/>
        </p:nvGraphicFramePr>
        <p:xfrm>
          <a:off x="8852040" y="1888920"/>
          <a:ext cx="3101760" cy="3108240"/>
        </p:xfrm>
        <a:graphic>
          <a:graphicData uri="http://schemas.openxmlformats.org/drawingml/2006/table">
            <a:tbl>
              <a:tblPr/>
              <a:tblGrid>
                <a:gridCol w="1033920"/>
                <a:gridCol w="1033920"/>
                <a:gridCol w="1033920"/>
              </a:tblGrid>
              <a:tr h="10360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2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3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10360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1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8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4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10360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7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6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5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00" name="Table 4"/>
          <p:cNvGraphicFramePr/>
          <p:nvPr/>
        </p:nvGraphicFramePr>
        <p:xfrm>
          <a:off x="8852040" y="5616720"/>
          <a:ext cx="3101760" cy="3108240"/>
        </p:xfrm>
        <a:graphic>
          <a:graphicData uri="http://schemas.openxmlformats.org/drawingml/2006/table">
            <a:tbl>
              <a:tblPr/>
              <a:tblGrid>
                <a:gridCol w="1033920"/>
                <a:gridCol w="1033920"/>
                <a:gridCol w="1033920"/>
              </a:tblGrid>
              <a:tr h="10360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1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2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3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10360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4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5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6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10360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7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48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8</a:t>
                      </a:r>
                      <a:endParaRPr b="0" lang="pt-BR" sz="48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TextShape 1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n-puzzle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aphicFrame>
        <p:nvGraphicFramePr>
          <p:cNvPr id="1402" name="Table 2"/>
          <p:cNvGraphicFramePr/>
          <p:nvPr/>
        </p:nvGraphicFramePr>
        <p:xfrm>
          <a:off x="2298600" y="4711320"/>
          <a:ext cx="1927080" cy="1931040"/>
        </p:xfrm>
        <a:graphic>
          <a:graphicData uri="http://schemas.openxmlformats.org/drawingml/2006/table">
            <a:tbl>
              <a:tblPr/>
              <a:tblGrid>
                <a:gridCol w="642240"/>
                <a:gridCol w="642240"/>
                <a:gridCol w="642600"/>
              </a:tblGrid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3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1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8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7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6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5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03" name="Table 3"/>
          <p:cNvGraphicFramePr/>
          <p:nvPr/>
        </p:nvGraphicFramePr>
        <p:xfrm>
          <a:off x="5651640" y="1952640"/>
          <a:ext cx="1927080" cy="1931040"/>
        </p:xfrm>
        <a:graphic>
          <a:graphicData uri="http://schemas.openxmlformats.org/drawingml/2006/table">
            <a:tbl>
              <a:tblPr/>
              <a:tblGrid>
                <a:gridCol w="642240"/>
                <a:gridCol w="642240"/>
                <a:gridCol w="642600"/>
              </a:tblGrid>
              <a:tr h="643680">
                <a:tc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3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1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8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7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6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5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04" name="Table 4"/>
          <p:cNvGraphicFramePr/>
          <p:nvPr/>
        </p:nvGraphicFramePr>
        <p:xfrm>
          <a:off x="5651640" y="4711320"/>
          <a:ext cx="1927080" cy="1931040"/>
        </p:xfrm>
        <a:graphic>
          <a:graphicData uri="http://schemas.openxmlformats.org/drawingml/2006/table">
            <a:tbl>
              <a:tblPr/>
              <a:tblGrid>
                <a:gridCol w="642240"/>
                <a:gridCol w="642240"/>
                <a:gridCol w="642600"/>
              </a:tblGrid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3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1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8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7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6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5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05" name="Table 5"/>
          <p:cNvGraphicFramePr/>
          <p:nvPr/>
        </p:nvGraphicFramePr>
        <p:xfrm>
          <a:off x="5651640" y="7235640"/>
          <a:ext cx="1927080" cy="1931040"/>
        </p:xfrm>
        <a:graphic>
          <a:graphicData uri="http://schemas.openxmlformats.org/drawingml/2006/table">
            <a:tbl>
              <a:tblPr/>
              <a:tblGrid>
                <a:gridCol w="642240"/>
                <a:gridCol w="642240"/>
                <a:gridCol w="642600"/>
              </a:tblGrid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8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3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1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7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6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5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06" name="Table 6"/>
          <p:cNvGraphicFramePr/>
          <p:nvPr/>
        </p:nvGraphicFramePr>
        <p:xfrm>
          <a:off x="9334440" y="47520"/>
          <a:ext cx="1927080" cy="1931040"/>
        </p:xfrm>
        <a:graphic>
          <a:graphicData uri="http://schemas.openxmlformats.org/drawingml/2006/table">
            <a:tbl>
              <a:tblPr/>
              <a:tblGrid>
                <a:gridCol w="642240"/>
                <a:gridCol w="642240"/>
                <a:gridCol w="642600"/>
              </a:tblGrid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1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3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8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7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6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5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</a:tbl>
          </a:graphicData>
        </a:graphic>
      </p:graphicFrame>
      <p:sp>
        <p:nvSpPr>
          <p:cNvPr id="1407" name="CustomShape 7"/>
          <p:cNvSpPr/>
          <p:nvPr/>
        </p:nvSpPr>
        <p:spPr>
          <a:xfrm>
            <a:off x="3816360" y="3228120"/>
            <a:ext cx="1783800" cy="1432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cubicBezTo>
                  <a:pt x="5666" y="12077"/>
                  <a:pt x="12866" y="4877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08" name="CustomShape 8"/>
          <p:cNvSpPr/>
          <p:nvPr/>
        </p:nvSpPr>
        <p:spPr>
          <a:xfrm>
            <a:off x="4254480" y="5144040"/>
            <a:ext cx="1371240" cy="89640"/>
          </a:xfrm>
          <a:custGeom>
            <a:avLst/>
            <a:gdLst/>
            <a:ahLst/>
            <a:rect l="l" t="t" r="r" b="b"/>
            <a:pathLst>
              <a:path w="21600" h="16200">
                <a:moveTo>
                  <a:pt x="0" y="16200"/>
                </a:moveTo>
                <a:cubicBezTo>
                  <a:pt x="7200" y="-5400"/>
                  <a:pt x="14400" y="-5400"/>
                  <a:pt x="21600" y="1620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09" name="CustomShape 9"/>
          <p:cNvSpPr/>
          <p:nvPr/>
        </p:nvSpPr>
        <p:spPr>
          <a:xfrm>
            <a:off x="3868560" y="6654240"/>
            <a:ext cx="1731960" cy="1255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3000" y="16965"/>
                  <a:pt x="5800" y="9765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410" name="Table 10"/>
          <p:cNvGraphicFramePr/>
          <p:nvPr/>
        </p:nvGraphicFramePr>
        <p:xfrm>
          <a:off x="9334440" y="2182680"/>
          <a:ext cx="1927080" cy="1931040"/>
        </p:xfrm>
        <a:graphic>
          <a:graphicData uri="http://schemas.openxmlformats.org/drawingml/2006/table">
            <a:tbl>
              <a:tblPr/>
              <a:tblGrid>
                <a:gridCol w="642240"/>
                <a:gridCol w="642240"/>
                <a:gridCol w="642600"/>
              </a:tblGrid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3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1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8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7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6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5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</a:tbl>
          </a:graphicData>
        </a:graphic>
      </p:graphicFrame>
      <p:sp>
        <p:nvSpPr>
          <p:cNvPr id="1411" name="CustomShape 11"/>
          <p:cNvSpPr/>
          <p:nvPr/>
        </p:nvSpPr>
        <p:spPr>
          <a:xfrm>
            <a:off x="7542720" y="1111680"/>
            <a:ext cx="1765800" cy="81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cubicBezTo>
                  <a:pt x="6313" y="10686"/>
                  <a:pt x="13513" y="3486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412" name="Table 12"/>
          <p:cNvGraphicFramePr/>
          <p:nvPr/>
        </p:nvGraphicFramePr>
        <p:xfrm>
          <a:off x="9334440" y="4317480"/>
          <a:ext cx="1927080" cy="1931040"/>
        </p:xfrm>
        <a:graphic>
          <a:graphicData uri="http://schemas.openxmlformats.org/drawingml/2006/table">
            <a:tbl>
              <a:tblPr/>
              <a:tblGrid>
                <a:gridCol w="642240"/>
                <a:gridCol w="642240"/>
                <a:gridCol w="642600"/>
              </a:tblGrid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3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1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8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7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6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5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413" name="Table 13"/>
          <p:cNvGraphicFramePr/>
          <p:nvPr/>
        </p:nvGraphicFramePr>
        <p:xfrm>
          <a:off x="9334440" y="6463800"/>
          <a:ext cx="1927080" cy="1931040"/>
        </p:xfrm>
        <a:graphic>
          <a:graphicData uri="http://schemas.openxmlformats.org/drawingml/2006/table">
            <a:tbl>
              <a:tblPr/>
              <a:tblGrid>
                <a:gridCol w="642240"/>
                <a:gridCol w="642240"/>
                <a:gridCol w="642600"/>
              </a:tblGrid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3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1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8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7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6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5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</a:tbl>
          </a:graphicData>
        </a:graphic>
      </p:graphicFrame>
      <p:sp>
        <p:nvSpPr>
          <p:cNvPr id="1414" name="CustomShape 14"/>
          <p:cNvSpPr/>
          <p:nvPr/>
        </p:nvSpPr>
        <p:spPr>
          <a:xfrm>
            <a:off x="7607160" y="4932000"/>
            <a:ext cx="1701360" cy="205920"/>
          </a:xfrm>
          <a:custGeom>
            <a:avLst/>
            <a:gdLst/>
            <a:ahLst/>
            <a:rect l="l" t="t" r="r" b="b"/>
            <a:pathLst>
              <a:path w="21600" h="17342">
                <a:moveTo>
                  <a:pt x="0" y="17342"/>
                </a:moveTo>
                <a:cubicBezTo>
                  <a:pt x="6994" y="153"/>
                  <a:pt x="14194" y="-4258"/>
                  <a:pt x="21600" y="411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15" name="CustomShape 15"/>
          <p:cNvSpPr/>
          <p:nvPr/>
        </p:nvSpPr>
        <p:spPr>
          <a:xfrm>
            <a:off x="7607160" y="6676920"/>
            <a:ext cx="1701360" cy="703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3604" y="18450"/>
                  <a:pt x="6404" y="11250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16" name="CustomShape 16"/>
          <p:cNvSpPr/>
          <p:nvPr/>
        </p:nvSpPr>
        <p:spPr>
          <a:xfrm>
            <a:off x="7581960" y="3392280"/>
            <a:ext cx="1701360" cy="164880"/>
          </a:xfrm>
          <a:custGeom>
            <a:avLst/>
            <a:gdLst/>
            <a:ahLst/>
            <a:rect l="l" t="t" r="r" b="b"/>
            <a:pathLst>
              <a:path w="21600" h="16665">
                <a:moveTo>
                  <a:pt x="21600" y="9273"/>
                </a:moveTo>
                <a:cubicBezTo>
                  <a:pt x="14279" y="21600"/>
                  <a:pt x="7079" y="18509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17" name="CustomShape 17"/>
          <p:cNvSpPr/>
          <p:nvPr/>
        </p:nvSpPr>
        <p:spPr>
          <a:xfrm>
            <a:off x="7607160" y="8211240"/>
            <a:ext cx="1701360" cy="621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cubicBezTo>
                  <a:pt x="7925" y="2478"/>
                  <a:pt x="15125" y="9678"/>
                  <a:pt x="21600" y="2160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418" name="Table 18"/>
          <p:cNvGraphicFramePr/>
          <p:nvPr/>
        </p:nvGraphicFramePr>
        <p:xfrm>
          <a:off x="9334440" y="8785080"/>
          <a:ext cx="1927080" cy="1931040"/>
        </p:xfrm>
        <a:graphic>
          <a:graphicData uri="http://schemas.openxmlformats.org/drawingml/2006/table">
            <a:tbl>
              <a:tblPr/>
              <a:tblGrid>
                <a:gridCol w="642240"/>
                <a:gridCol w="642240"/>
                <a:gridCol w="642600"/>
              </a:tblGrid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8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3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1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  <a:tr h="6436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7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Medium"/>
                          <a:ea typeface="Avenir Next Medium"/>
                        </a:rPr>
                        <a:t>6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5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25200">
                      <a:solidFill>
                        <a:srgbClr val="ffffff"/>
                      </a:solidFill>
                    </a:lnL>
                    <a:lnR w="25200">
                      <a:solidFill>
                        <a:srgbClr val="ffffff"/>
                      </a:solidFill>
                    </a:lnR>
                    <a:lnT w="25200">
                      <a:solidFill>
                        <a:srgbClr val="ffffff"/>
                      </a:solidFill>
                    </a:lnT>
                    <a:lnB w="25200">
                      <a:solidFill>
                        <a:srgbClr val="ffffff"/>
                      </a:solidFill>
                    </a:lnB>
                    <a:solidFill>
                      <a:srgbClr val="18679a"/>
                    </a:solidFill>
                  </a:tcPr>
                </a:tc>
              </a:tr>
            </a:tbl>
          </a:graphicData>
        </a:graphic>
      </p:graphicFrame>
      <p:sp>
        <p:nvSpPr>
          <p:cNvPr id="1419" name="CustomShape 19"/>
          <p:cNvSpPr/>
          <p:nvPr/>
        </p:nvSpPr>
        <p:spPr>
          <a:xfrm>
            <a:off x="6939720" y="9204120"/>
            <a:ext cx="1646640" cy="955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1473" y="19488"/>
                  <a:pt x="4273" y="12288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TextShape 1"/>
          <p:cNvSpPr txBox="1"/>
          <p:nvPr/>
        </p:nvSpPr>
        <p:spPr>
          <a:xfrm>
            <a:off x="406440" y="1905120"/>
            <a:ext cx="7205400" cy="66988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Espaço 2D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Obstáculos e agente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representados por polígonos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Agente move-se livremente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sem rotação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Obstáculos são estacionários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Objetivo: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Caminho mais curto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sem colisão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421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planejamento de caminho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422" name="CustomShape 3"/>
          <p:cNvSpPr/>
          <p:nvPr/>
        </p:nvSpPr>
        <p:spPr>
          <a:xfrm>
            <a:off x="7566480" y="4738680"/>
            <a:ext cx="2734560" cy="2600640"/>
          </a:xfrm>
          <a:prstGeom prst="pentagon">
            <a:avLst>
              <a:gd name="hf" fmla="val 105146"/>
              <a:gd name="vf" fmla="val 110557"/>
            </a:avLst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3" name="CustomShape 4"/>
          <p:cNvSpPr/>
          <p:nvPr/>
        </p:nvSpPr>
        <p:spPr>
          <a:xfrm>
            <a:off x="9879120" y="2128680"/>
            <a:ext cx="2734560" cy="2666160"/>
          </a:xfrm>
          <a:prstGeom prst="heptagon">
            <a:avLst>
              <a:gd name="hf" fmla="val 102572"/>
              <a:gd name="vf" fmla="val 105210"/>
            </a:avLst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4" name="CustomShape 5"/>
          <p:cNvSpPr/>
          <p:nvPr/>
        </p:nvSpPr>
        <p:spPr>
          <a:xfrm>
            <a:off x="7816680" y="266112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 w="633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25" name="CustomShape 6"/>
          <p:cNvSpPr/>
          <p:nvPr/>
        </p:nvSpPr>
        <p:spPr>
          <a:xfrm>
            <a:off x="8242920" y="3087360"/>
            <a:ext cx="3003480" cy="3731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rgbClr val="a6aaa9"/>
            </a:solidFill>
            <a:miter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26" name="CustomShape 7"/>
          <p:cNvSpPr/>
          <p:nvPr/>
        </p:nvSpPr>
        <p:spPr>
          <a:xfrm>
            <a:off x="10363320" y="516780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7" name="CustomShape 8"/>
          <p:cNvSpPr/>
          <p:nvPr/>
        </p:nvSpPr>
        <p:spPr>
          <a:xfrm>
            <a:off x="9690120" y="426096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8" name="CustomShape 9"/>
          <p:cNvSpPr/>
          <p:nvPr/>
        </p:nvSpPr>
        <p:spPr>
          <a:xfrm>
            <a:off x="8873640" y="332856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9" name="CustomShape 10"/>
          <p:cNvSpPr/>
          <p:nvPr/>
        </p:nvSpPr>
        <p:spPr>
          <a:xfrm>
            <a:off x="10820520" y="639288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TextShape 1"/>
          <p:cNvSpPr txBox="1"/>
          <p:nvPr/>
        </p:nvSpPr>
        <p:spPr>
          <a:xfrm>
            <a:off x="406440" y="1905120"/>
            <a:ext cx="7098120" cy="67975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13280" indent="-412920">
              <a:lnSpc>
                <a:spcPct val="100000"/>
              </a:lnSpc>
              <a:spcBef>
                <a:spcPts val="2599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16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Estados:</a:t>
            </a:r>
            <a:r>
              <a:rPr b="0" lang="pt-BR" sz="316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posições </a:t>
            </a:r>
            <a:r>
              <a:rPr b="0" i="1" lang="pt-BR" sz="3160" spc="-1" strike="noStrike">
                <a:solidFill>
                  <a:srgbClr val="222222"/>
                </a:solidFill>
                <a:latin typeface="Avenir Next"/>
                <a:ea typeface="Avenir Next"/>
              </a:rPr>
              <a:t>x,y</a:t>
            </a:r>
            <a:r>
              <a:rPr b="0" lang="pt-BR" sz="316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de vértice</a:t>
            </a:r>
            <a:endParaRPr b="0" lang="pt-BR" sz="316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26920" indent="-412920">
              <a:lnSpc>
                <a:spcPct val="100000"/>
              </a:lnSpc>
              <a:spcBef>
                <a:spcPts val="2599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16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Espaço de estados infinito</a:t>
            </a:r>
            <a:endParaRPr b="0" lang="pt-BR" sz="3160" spc="-1" strike="noStrike">
              <a:solidFill>
                <a:srgbClr val="a6aaa9"/>
              </a:solidFill>
              <a:latin typeface="Avenir Next Medium"/>
            </a:endParaRPr>
          </a:p>
          <a:p>
            <a:pPr marL="413280" indent="-412920">
              <a:lnSpc>
                <a:spcPct val="100000"/>
              </a:lnSpc>
              <a:spcBef>
                <a:spcPts val="2599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16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Ações:</a:t>
            </a:r>
            <a:r>
              <a:rPr b="0" lang="pt-BR" sz="316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deslocamento dx,dy tal que polígono do agente e de obstáculos não intersectam</a:t>
            </a:r>
            <a:endParaRPr b="0" lang="pt-BR" sz="316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26920" indent="-412920">
              <a:lnSpc>
                <a:spcPct val="100000"/>
              </a:lnSpc>
              <a:spcBef>
                <a:spcPts val="2599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16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Número de ações incontáveis</a:t>
            </a:r>
            <a:endParaRPr b="0" lang="pt-BR" sz="3160" spc="-1" strike="noStrike">
              <a:solidFill>
                <a:srgbClr val="a6aaa9"/>
              </a:solidFill>
              <a:latin typeface="Avenir Next Medium"/>
            </a:endParaRPr>
          </a:p>
          <a:p>
            <a:pPr marL="413280" indent="-412920">
              <a:lnSpc>
                <a:spcPct val="100000"/>
              </a:lnSpc>
              <a:spcBef>
                <a:spcPts val="2599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16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Solução: </a:t>
            </a:r>
            <a:r>
              <a:rPr b="0" lang="pt-BR" sz="316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sequência de deslocamentos</a:t>
            </a:r>
            <a:endParaRPr b="0" lang="pt-BR" sz="3160" spc="-1" strike="noStrike">
              <a:solidFill>
                <a:srgbClr val="a6aaa9"/>
              </a:solidFill>
              <a:latin typeface="Avenir Next Medium"/>
            </a:endParaRPr>
          </a:p>
          <a:p>
            <a:pPr marL="413280" indent="-412920">
              <a:lnSpc>
                <a:spcPct val="100000"/>
              </a:lnSpc>
              <a:spcBef>
                <a:spcPts val="2599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16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Custo:</a:t>
            </a:r>
            <a:r>
              <a:rPr b="0" lang="pt-BR" sz="316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total de deslocamentos</a:t>
            </a:r>
            <a:endParaRPr b="0" lang="pt-BR" sz="316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431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planejamento de caminho: RepresentaçãO poligonal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432" name="CustomShape 3"/>
          <p:cNvSpPr/>
          <p:nvPr/>
        </p:nvSpPr>
        <p:spPr>
          <a:xfrm>
            <a:off x="7566480" y="4738680"/>
            <a:ext cx="2734560" cy="2600640"/>
          </a:xfrm>
          <a:prstGeom prst="pentagon">
            <a:avLst>
              <a:gd name="hf" fmla="val 105146"/>
              <a:gd name="vf" fmla="val 110557"/>
            </a:avLst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3" name="CustomShape 4"/>
          <p:cNvSpPr/>
          <p:nvPr/>
        </p:nvSpPr>
        <p:spPr>
          <a:xfrm>
            <a:off x="9879120" y="2128680"/>
            <a:ext cx="2734560" cy="2666160"/>
          </a:xfrm>
          <a:prstGeom prst="heptagon">
            <a:avLst>
              <a:gd name="hf" fmla="val 102572"/>
              <a:gd name="vf" fmla="val 105210"/>
            </a:avLst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4" name="CustomShape 5"/>
          <p:cNvSpPr/>
          <p:nvPr/>
        </p:nvSpPr>
        <p:spPr>
          <a:xfrm>
            <a:off x="7816680" y="266112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 w="633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35" name="CustomShape 6"/>
          <p:cNvSpPr/>
          <p:nvPr/>
        </p:nvSpPr>
        <p:spPr>
          <a:xfrm>
            <a:off x="8242920" y="3087360"/>
            <a:ext cx="3003480" cy="3731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rgbClr val="a6aaa9"/>
            </a:solidFill>
            <a:miter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36" name="CustomShape 7"/>
          <p:cNvSpPr/>
          <p:nvPr/>
        </p:nvSpPr>
        <p:spPr>
          <a:xfrm>
            <a:off x="10363320" y="516780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>
              <a:alpha val="8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7" name="CustomShape 8"/>
          <p:cNvSpPr/>
          <p:nvPr/>
        </p:nvSpPr>
        <p:spPr>
          <a:xfrm>
            <a:off x="9690120" y="426096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8" name="CustomShape 9"/>
          <p:cNvSpPr/>
          <p:nvPr/>
        </p:nvSpPr>
        <p:spPr>
          <a:xfrm>
            <a:off x="8873640" y="332856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9" name="CustomShape 10"/>
          <p:cNvSpPr/>
          <p:nvPr/>
        </p:nvSpPr>
        <p:spPr>
          <a:xfrm>
            <a:off x="10820520" y="639288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TextShape 1"/>
          <p:cNvSpPr txBox="1"/>
          <p:nvPr/>
        </p:nvSpPr>
        <p:spPr>
          <a:xfrm>
            <a:off x="406440" y="254016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Agente pontual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>
              <a:lnSpc>
                <a:spcPct val="100000"/>
              </a:lnSpc>
              <a:spcBef>
                <a:spcPts val="2801"/>
              </a:spcBef>
            </a:pP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Obstáculos aumentados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441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planejamento de caminho: Representação pontual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1442" name="Group 3"/>
          <p:cNvGrpSpPr/>
          <p:nvPr/>
        </p:nvGrpSpPr>
        <p:grpSpPr>
          <a:xfrm>
            <a:off x="7213680" y="2812320"/>
            <a:ext cx="4446000" cy="4293720"/>
            <a:chOff x="7213680" y="2812320"/>
            <a:chExt cx="4446000" cy="4293720"/>
          </a:xfrm>
        </p:grpSpPr>
        <p:sp>
          <p:nvSpPr>
            <p:cNvPr id="1443" name="CustomShape 4"/>
            <p:cNvSpPr/>
            <p:nvPr/>
          </p:nvSpPr>
          <p:spPr>
            <a:xfrm>
              <a:off x="8068680" y="3653280"/>
              <a:ext cx="2734560" cy="260064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4" name="CustomShape 5"/>
            <p:cNvSpPr/>
            <p:nvPr/>
          </p:nvSpPr>
          <p:spPr>
            <a:xfrm>
              <a:off x="9855360" y="6253920"/>
              <a:ext cx="852120" cy="852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5" name="CustomShape 6"/>
            <p:cNvSpPr/>
            <p:nvPr/>
          </p:nvSpPr>
          <p:spPr>
            <a:xfrm>
              <a:off x="10807560" y="3803040"/>
              <a:ext cx="852120" cy="852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6" name="CustomShape 7"/>
            <p:cNvSpPr/>
            <p:nvPr/>
          </p:nvSpPr>
          <p:spPr>
            <a:xfrm>
              <a:off x="9982080" y="3190320"/>
              <a:ext cx="852120" cy="852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7" name="CustomShape 8"/>
            <p:cNvSpPr/>
            <p:nvPr/>
          </p:nvSpPr>
          <p:spPr>
            <a:xfrm>
              <a:off x="8585280" y="2812320"/>
              <a:ext cx="852120" cy="852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8" name="CustomShape 9"/>
            <p:cNvSpPr/>
            <p:nvPr/>
          </p:nvSpPr>
          <p:spPr>
            <a:xfrm>
              <a:off x="8166240" y="6253920"/>
              <a:ext cx="852120" cy="852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9" name="CustomShape 10"/>
            <p:cNvSpPr/>
            <p:nvPr/>
          </p:nvSpPr>
          <p:spPr>
            <a:xfrm>
              <a:off x="7213680" y="3803040"/>
              <a:ext cx="852120" cy="852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0" name="CustomShape 11"/>
            <p:cNvSpPr/>
            <p:nvPr/>
          </p:nvSpPr>
          <p:spPr>
            <a:xfrm>
              <a:off x="7740000" y="5403240"/>
              <a:ext cx="852120" cy="852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1" name="CustomShape 12"/>
            <p:cNvSpPr/>
            <p:nvPr/>
          </p:nvSpPr>
          <p:spPr>
            <a:xfrm>
              <a:off x="10287000" y="5403240"/>
              <a:ext cx="852120" cy="852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2" name="CustomShape 13"/>
            <p:cNvSpPr/>
            <p:nvPr/>
          </p:nvSpPr>
          <p:spPr>
            <a:xfrm>
              <a:off x="7223760" y="3657960"/>
              <a:ext cx="3582000" cy="3439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6263"/>
                  </a:moveTo>
                  <a:lnTo>
                    <a:pt x="3168" y="16303"/>
                  </a:lnTo>
                  <a:lnTo>
                    <a:pt x="5721" y="21600"/>
                  </a:lnTo>
                  <a:lnTo>
                    <a:pt x="15906" y="21595"/>
                  </a:lnTo>
                  <a:lnTo>
                    <a:pt x="18458" y="16304"/>
                  </a:lnTo>
                  <a:lnTo>
                    <a:pt x="21600" y="6210"/>
                  </a:lnTo>
                  <a:lnTo>
                    <a:pt x="13369" y="0"/>
                  </a:lnTo>
                  <a:lnTo>
                    <a:pt x="8238" y="33"/>
                  </a:lnTo>
                  <a:lnTo>
                    <a:pt x="0" y="6263"/>
                  </a:lnTo>
                </a:path>
              </a:pathLst>
            </a:custGeom>
            <a:noFill/>
            <a:ln w="63360">
              <a:solidFill>
                <a:srgbClr val="0000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453" name="Group 14"/>
          <p:cNvGrpSpPr/>
          <p:nvPr/>
        </p:nvGrpSpPr>
        <p:grpSpPr>
          <a:xfrm>
            <a:off x="4457520" y="2398320"/>
            <a:ext cx="890280" cy="902520"/>
            <a:chOff x="4457520" y="2398320"/>
            <a:chExt cx="890280" cy="902520"/>
          </a:xfrm>
        </p:grpSpPr>
        <p:sp>
          <p:nvSpPr>
            <p:cNvPr id="1454" name="CustomShape 15"/>
            <p:cNvSpPr/>
            <p:nvPr/>
          </p:nvSpPr>
          <p:spPr>
            <a:xfrm>
              <a:off x="4495680" y="2398320"/>
              <a:ext cx="852120" cy="852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5" name="CustomShape 16"/>
            <p:cNvSpPr/>
            <p:nvPr/>
          </p:nvSpPr>
          <p:spPr>
            <a:xfrm>
              <a:off x="4457520" y="3174120"/>
              <a:ext cx="126720" cy="126720"/>
            </a:xfrm>
            <a:prstGeom prst="ellipse">
              <a:avLst/>
            </a:prstGeom>
            <a:solidFill>
              <a:srgbClr val="000000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CustomShape 1"/>
          <p:cNvSpPr/>
          <p:nvPr/>
        </p:nvSpPr>
        <p:spPr>
          <a:xfrm>
            <a:off x="7475760" y="3695400"/>
            <a:ext cx="2639160" cy="3969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20578" y="20956"/>
                  <a:pt x="19720" y="20206"/>
                  <a:pt x="19061" y="19378"/>
                </a:cubicBezTo>
                <a:cubicBezTo>
                  <a:pt x="18735" y="18969"/>
                  <a:pt x="18459" y="18540"/>
                  <a:pt x="18365" y="18082"/>
                </a:cubicBezTo>
                <a:cubicBezTo>
                  <a:pt x="18302" y="17773"/>
                  <a:pt x="18325" y="17460"/>
                  <a:pt x="18433" y="17157"/>
                </a:cubicBezTo>
                <a:cubicBezTo>
                  <a:pt x="18460" y="16825"/>
                  <a:pt x="18586" y="16499"/>
                  <a:pt x="18804" y="16200"/>
                </a:cubicBezTo>
                <a:cubicBezTo>
                  <a:pt x="19294" y="15528"/>
                  <a:pt x="20210" y="15034"/>
                  <a:pt x="20718" y="14362"/>
                </a:cubicBezTo>
                <a:cubicBezTo>
                  <a:pt x="21369" y="13501"/>
                  <a:pt x="21280" y="12475"/>
                  <a:pt x="20484" y="11670"/>
                </a:cubicBezTo>
                <a:cubicBezTo>
                  <a:pt x="19422" y="10537"/>
                  <a:pt x="18340" y="9412"/>
                  <a:pt x="17238" y="8296"/>
                </a:cubicBezTo>
                <a:cubicBezTo>
                  <a:pt x="16596" y="7647"/>
                  <a:pt x="15941" y="6996"/>
                  <a:pt x="15075" y="6474"/>
                </a:cubicBezTo>
                <a:cubicBezTo>
                  <a:pt x="14681" y="6236"/>
                  <a:pt x="14247" y="6028"/>
                  <a:pt x="13783" y="5855"/>
                </a:cubicBezTo>
                <a:cubicBezTo>
                  <a:pt x="13348" y="5627"/>
                  <a:pt x="12868" y="5440"/>
                  <a:pt x="12357" y="5299"/>
                </a:cubicBezTo>
                <a:cubicBezTo>
                  <a:pt x="10645" y="4824"/>
                  <a:pt x="8733" y="4889"/>
                  <a:pt x="6927" y="4623"/>
                </a:cubicBezTo>
                <a:cubicBezTo>
                  <a:pt x="4782" y="4307"/>
                  <a:pt x="2848" y="3539"/>
                  <a:pt x="1412" y="2434"/>
                </a:cubicBezTo>
                <a:cubicBezTo>
                  <a:pt x="963" y="2051"/>
                  <a:pt x="611" y="1623"/>
                  <a:pt x="367" y="1166"/>
                </a:cubicBezTo>
                <a:cubicBezTo>
                  <a:pt x="168" y="790"/>
                  <a:pt x="44" y="398"/>
                  <a:pt x="0" y="0"/>
                </a:cubicBez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57" name="TextShape 2"/>
          <p:cNvSpPr txBox="1"/>
          <p:nvPr/>
        </p:nvSpPr>
        <p:spPr>
          <a:xfrm>
            <a:off x="406440" y="1905120"/>
            <a:ext cx="6804360" cy="7232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Estados: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posições </a:t>
            </a: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x,y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i="1" lang="pt-BR" sz="3400" spc="-1" strike="noStrike">
                <a:solidFill>
                  <a:srgbClr val="838787"/>
                </a:solidFill>
                <a:latin typeface="Avenir Next"/>
                <a:ea typeface="Avenir Next"/>
              </a:rPr>
              <a:t>infinito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Ações: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deslocamentos dx,dy não que não levam a obstáculos aumentados 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infinito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Solução: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sequência de deslocamentos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Custo: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total de deslocamentos 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458" name="TextShape 3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planejamento de caminho: Representação pontual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459" name="CustomShape 4"/>
          <p:cNvSpPr/>
          <p:nvPr/>
        </p:nvSpPr>
        <p:spPr>
          <a:xfrm>
            <a:off x="6874920" y="4834440"/>
            <a:ext cx="2734560" cy="2600640"/>
          </a:xfrm>
          <a:prstGeom prst="pentagon">
            <a:avLst>
              <a:gd name="hf" fmla="val 105146"/>
              <a:gd name="vf" fmla="val 110557"/>
            </a:avLst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0" name="CustomShape 5"/>
          <p:cNvSpPr/>
          <p:nvPr/>
        </p:nvSpPr>
        <p:spPr>
          <a:xfrm>
            <a:off x="9879120" y="2128680"/>
            <a:ext cx="2734560" cy="2666160"/>
          </a:xfrm>
          <a:prstGeom prst="heptagon">
            <a:avLst>
              <a:gd name="hf" fmla="val 102572"/>
              <a:gd name="vf" fmla="val 105210"/>
            </a:avLst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1" name="CustomShape 6"/>
          <p:cNvSpPr/>
          <p:nvPr/>
        </p:nvSpPr>
        <p:spPr>
          <a:xfrm>
            <a:off x="9033840" y="2132640"/>
            <a:ext cx="3580920" cy="351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4492" y="21600"/>
                </a:moveTo>
                <a:lnTo>
                  <a:pt x="7136" y="21567"/>
                </a:lnTo>
                <a:lnTo>
                  <a:pt x="0" y="10534"/>
                </a:lnTo>
                <a:lnTo>
                  <a:pt x="1582" y="3234"/>
                </a:lnTo>
                <a:lnTo>
                  <a:pt x="8320" y="0"/>
                </a:lnTo>
                <a:lnTo>
                  <a:pt x="13385" y="2"/>
                </a:lnTo>
                <a:lnTo>
                  <a:pt x="19940" y="3230"/>
                </a:lnTo>
                <a:lnTo>
                  <a:pt x="21600" y="10417"/>
                </a:lnTo>
                <a:lnTo>
                  <a:pt x="17025" y="16332"/>
                </a:lnTo>
                <a:lnTo>
                  <a:pt x="14492" y="21600"/>
                </a:lnTo>
                <a:close/>
              </a:path>
            </a:pathLst>
          </a:custGeom>
          <a:blipFill rotWithShape="0">
            <a:blip r:embed="rId1"/>
          </a:blipFill>
          <a:ln w="63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462" name="Group 7"/>
          <p:cNvGrpSpPr/>
          <p:nvPr/>
        </p:nvGrpSpPr>
        <p:grpSpPr>
          <a:xfrm>
            <a:off x="10045800" y="6766920"/>
            <a:ext cx="890280" cy="902880"/>
            <a:chOff x="10045800" y="6766920"/>
            <a:chExt cx="890280" cy="902880"/>
          </a:xfrm>
        </p:grpSpPr>
        <p:sp>
          <p:nvSpPr>
            <p:cNvPr id="1463" name="CustomShape 8"/>
            <p:cNvSpPr/>
            <p:nvPr/>
          </p:nvSpPr>
          <p:spPr>
            <a:xfrm>
              <a:off x="10083960" y="6766920"/>
              <a:ext cx="852120" cy="852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4" name="CustomShape 9"/>
            <p:cNvSpPr/>
            <p:nvPr/>
          </p:nvSpPr>
          <p:spPr>
            <a:xfrm>
              <a:off x="10045800" y="7543080"/>
              <a:ext cx="126720" cy="126720"/>
            </a:xfrm>
            <a:prstGeom prst="ellipse">
              <a:avLst/>
            </a:prstGeom>
            <a:solidFill>
              <a:srgbClr val="000000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465" name="Group 10"/>
          <p:cNvGrpSpPr/>
          <p:nvPr/>
        </p:nvGrpSpPr>
        <p:grpSpPr>
          <a:xfrm>
            <a:off x="7379640" y="2829960"/>
            <a:ext cx="890280" cy="902880"/>
            <a:chOff x="7379640" y="2829960"/>
            <a:chExt cx="890280" cy="902880"/>
          </a:xfrm>
        </p:grpSpPr>
        <p:sp>
          <p:nvSpPr>
            <p:cNvPr id="1466" name="CustomShape 11"/>
            <p:cNvSpPr/>
            <p:nvPr/>
          </p:nvSpPr>
          <p:spPr>
            <a:xfrm>
              <a:off x="7417800" y="2829960"/>
              <a:ext cx="852120" cy="852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w="6336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7" name="CustomShape 12"/>
            <p:cNvSpPr/>
            <p:nvPr/>
          </p:nvSpPr>
          <p:spPr>
            <a:xfrm>
              <a:off x="7379640" y="3606120"/>
              <a:ext cx="126720" cy="126720"/>
            </a:xfrm>
            <a:prstGeom prst="ellipse">
              <a:avLst/>
            </a:prstGeom>
            <a:solidFill>
              <a:srgbClr val="000000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68" name="CustomShape 13"/>
          <p:cNvSpPr/>
          <p:nvPr/>
        </p:nvSpPr>
        <p:spPr>
          <a:xfrm>
            <a:off x="6030000" y="4839120"/>
            <a:ext cx="3582000" cy="3439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6263"/>
                </a:moveTo>
                <a:lnTo>
                  <a:pt x="3168" y="16303"/>
                </a:lnTo>
                <a:lnTo>
                  <a:pt x="5721" y="21600"/>
                </a:lnTo>
                <a:lnTo>
                  <a:pt x="15906" y="21595"/>
                </a:lnTo>
                <a:lnTo>
                  <a:pt x="18458" y="16304"/>
                </a:lnTo>
                <a:lnTo>
                  <a:pt x="21600" y="6210"/>
                </a:lnTo>
                <a:lnTo>
                  <a:pt x="13369" y="0"/>
                </a:lnTo>
                <a:lnTo>
                  <a:pt x="8238" y="33"/>
                </a:lnTo>
                <a:lnTo>
                  <a:pt x="0" y="6263"/>
                </a:lnTo>
              </a:path>
            </a:pathLst>
          </a:custGeom>
          <a:blipFill rotWithShape="0">
            <a:blip r:embed="rId2"/>
          </a:blipFill>
          <a:ln w="63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TextShape 1"/>
          <p:cNvSpPr txBox="1"/>
          <p:nvPr/>
        </p:nvSpPr>
        <p:spPr>
          <a:xfrm>
            <a:off x="406440" y="1905120"/>
            <a:ext cx="5768280" cy="72457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395640" indent="-395280">
              <a:lnSpc>
                <a:spcPct val="100000"/>
              </a:lnSpc>
              <a:spcBef>
                <a:spcPts val="24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Se um ponto é “</a:t>
            </a:r>
            <a:r>
              <a:rPr b="0" lang="pt-BR" sz="303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visível</a:t>
            </a:r>
            <a:r>
              <a:rPr b="0" lang="pt-BR" sz="303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” a partir da meta através de uma reta, então este é o caminho ótimo a partir daquele ponto</a:t>
            </a:r>
            <a:endParaRPr b="0" lang="pt-BR" sz="3030" spc="-1" strike="noStrike">
              <a:solidFill>
                <a:srgbClr val="a6aaa9"/>
              </a:solidFill>
              <a:latin typeface="Avenir Next Medium"/>
            </a:endParaRPr>
          </a:p>
          <a:p>
            <a:pPr marL="395640" indent="-395280">
              <a:lnSpc>
                <a:spcPct val="100000"/>
              </a:lnSpc>
              <a:spcBef>
                <a:spcPts val="24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Caminho ótimo passando por ponto pode ser decomposto em subproblemas (metas intermediárias)</a:t>
            </a:r>
            <a:endParaRPr b="0" lang="pt-BR" sz="3030" spc="-1" strike="noStrike">
              <a:solidFill>
                <a:srgbClr val="a6aaa9"/>
              </a:solidFill>
              <a:latin typeface="Avenir Next Medium"/>
            </a:endParaRPr>
          </a:p>
          <a:p>
            <a:pPr marL="395640" indent="-395280">
              <a:lnSpc>
                <a:spcPct val="100000"/>
              </a:lnSpc>
              <a:spcBef>
                <a:spcPts val="24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Caminho ótimo conecta vértices visíveis de obstáculos</a:t>
            </a:r>
            <a:endParaRPr b="0" lang="pt-BR" sz="303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470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planejamento de caminho: grafo de visibilidade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471" name="CustomShape 3"/>
          <p:cNvSpPr/>
          <p:nvPr/>
        </p:nvSpPr>
        <p:spPr>
          <a:xfrm>
            <a:off x="9033840" y="2132640"/>
            <a:ext cx="3580920" cy="351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4492" y="21600"/>
                </a:moveTo>
                <a:lnTo>
                  <a:pt x="7136" y="21567"/>
                </a:lnTo>
                <a:lnTo>
                  <a:pt x="0" y="10534"/>
                </a:lnTo>
                <a:lnTo>
                  <a:pt x="1582" y="3234"/>
                </a:lnTo>
                <a:lnTo>
                  <a:pt x="8320" y="0"/>
                </a:lnTo>
                <a:lnTo>
                  <a:pt x="13385" y="2"/>
                </a:lnTo>
                <a:lnTo>
                  <a:pt x="19940" y="3230"/>
                </a:lnTo>
                <a:lnTo>
                  <a:pt x="21600" y="10417"/>
                </a:lnTo>
                <a:lnTo>
                  <a:pt x="17025" y="16332"/>
                </a:lnTo>
                <a:lnTo>
                  <a:pt x="14492" y="21600"/>
                </a:lnTo>
                <a:close/>
              </a:path>
            </a:pathLst>
          </a:custGeom>
          <a:blipFill rotWithShape="0">
            <a:blip r:embed="rId1"/>
          </a:blipFill>
          <a:ln w="63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72" name="CustomShape 4"/>
          <p:cNvSpPr/>
          <p:nvPr/>
        </p:nvSpPr>
        <p:spPr>
          <a:xfrm>
            <a:off x="10083960" y="676692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3" name="CustomShape 5"/>
          <p:cNvSpPr/>
          <p:nvPr/>
        </p:nvSpPr>
        <p:spPr>
          <a:xfrm>
            <a:off x="10045800" y="7543080"/>
            <a:ext cx="126720" cy="126720"/>
          </a:xfrm>
          <a:prstGeom prst="ellipse">
            <a:avLst/>
          </a:prstGeom>
          <a:solidFill>
            <a:srgbClr val="000000"/>
          </a:solidFill>
          <a:ln w="25560">
            <a:solidFill>
              <a:schemeClr val="accent5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74" name="CustomShape 6"/>
          <p:cNvSpPr/>
          <p:nvPr/>
        </p:nvSpPr>
        <p:spPr>
          <a:xfrm>
            <a:off x="7417800" y="2829960"/>
            <a:ext cx="852120" cy="852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 w="633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75" name="CustomShape 7"/>
          <p:cNvSpPr/>
          <p:nvPr/>
        </p:nvSpPr>
        <p:spPr>
          <a:xfrm>
            <a:off x="7379640" y="3606120"/>
            <a:ext cx="126720" cy="126720"/>
          </a:xfrm>
          <a:prstGeom prst="ellipse">
            <a:avLst/>
          </a:prstGeom>
          <a:solidFill>
            <a:srgbClr val="000000"/>
          </a:solidFill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76" name="CustomShape 8"/>
          <p:cNvSpPr/>
          <p:nvPr/>
        </p:nvSpPr>
        <p:spPr>
          <a:xfrm>
            <a:off x="6030000" y="4839120"/>
            <a:ext cx="3582000" cy="3439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6263"/>
                </a:moveTo>
                <a:lnTo>
                  <a:pt x="3168" y="16303"/>
                </a:lnTo>
                <a:lnTo>
                  <a:pt x="5721" y="21600"/>
                </a:lnTo>
                <a:lnTo>
                  <a:pt x="15906" y="21595"/>
                </a:lnTo>
                <a:lnTo>
                  <a:pt x="18458" y="16304"/>
                </a:lnTo>
                <a:lnTo>
                  <a:pt x="21600" y="6210"/>
                </a:lnTo>
                <a:lnTo>
                  <a:pt x="13369" y="0"/>
                </a:lnTo>
                <a:lnTo>
                  <a:pt x="8238" y="33"/>
                </a:lnTo>
                <a:lnTo>
                  <a:pt x="0" y="6263"/>
                </a:lnTo>
              </a:path>
            </a:pathLst>
          </a:custGeom>
          <a:blipFill rotWithShape="0">
            <a:blip r:embed="rId2"/>
          </a:blipFill>
          <a:ln w="633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77" name="CustomShape 9"/>
          <p:cNvSpPr/>
          <p:nvPr/>
        </p:nvSpPr>
        <p:spPr>
          <a:xfrm>
            <a:off x="9575640" y="5740560"/>
            <a:ext cx="126720" cy="126720"/>
          </a:xfrm>
          <a:prstGeom prst="ellipse">
            <a:avLst/>
          </a:prstGeom>
          <a:solidFill>
            <a:srgbClr val="000000"/>
          </a:solidFill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78" name="CustomShape 10"/>
          <p:cNvSpPr/>
          <p:nvPr/>
        </p:nvSpPr>
        <p:spPr>
          <a:xfrm>
            <a:off x="7493760" y="3751920"/>
            <a:ext cx="2089800" cy="1998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479" name="CustomShape 11"/>
          <p:cNvSpPr/>
          <p:nvPr/>
        </p:nvSpPr>
        <p:spPr>
          <a:xfrm>
            <a:off x="9639360" y="5803920"/>
            <a:ext cx="469440" cy="1802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5" dur="indefinite" restart="never" nodeType="tmRoot">
          <p:childTnLst>
            <p:seq>
              <p:cTn id="56" dur="indefinite" nodeType="mainSeq">
                <p:childTnLst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nodeType="with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4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4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14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5e6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Image" descr="Image"/>
          <p:cNvPicPr/>
          <p:nvPr/>
        </p:nvPicPr>
        <p:blipFill>
          <a:blip r:embed="rId1"/>
          <a:stretch/>
        </p:blipFill>
        <p:spPr>
          <a:xfrm>
            <a:off x="387000" y="-37080"/>
            <a:ext cx="12509640" cy="9827280"/>
          </a:xfrm>
          <a:prstGeom prst="rect">
            <a:avLst/>
          </a:prstGeom>
          <a:ln w="12600">
            <a:noFill/>
          </a:ln>
        </p:spPr>
      </p:pic>
      <p:sp>
        <p:nvSpPr>
          <p:cNvPr id="291" name="CustomShape 1"/>
          <p:cNvSpPr/>
          <p:nvPr/>
        </p:nvSpPr>
        <p:spPr>
          <a:xfrm>
            <a:off x="6438960" y="7321680"/>
            <a:ext cx="253800" cy="253800"/>
          </a:xfrm>
          <a:prstGeom prst="ellipse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2" name="CustomShape 2"/>
          <p:cNvSpPr/>
          <p:nvPr/>
        </p:nvSpPr>
        <p:spPr>
          <a:xfrm>
            <a:off x="5753160" y="5607000"/>
            <a:ext cx="253800" cy="253800"/>
          </a:xfrm>
          <a:prstGeom prst="ellipse">
            <a:avLst/>
          </a:prstGeom>
          <a:solidFill>
            <a:srgbClr val="000000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3" name="CustomShape 3"/>
          <p:cNvSpPr/>
          <p:nvPr/>
        </p:nvSpPr>
        <p:spPr>
          <a:xfrm>
            <a:off x="5743440" y="5591520"/>
            <a:ext cx="272520" cy="259200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4" name="CustomShape 4"/>
          <p:cNvSpPr/>
          <p:nvPr/>
        </p:nvSpPr>
        <p:spPr>
          <a:xfrm>
            <a:off x="5740920" y="7125120"/>
            <a:ext cx="646920" cy="64692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/>
          </a:solidFill>
          <a:ln w="12600">
            <a:noFill/>
          </a:ln>
          <a:effectLst>
            <a:outerShdw algn="b" blurRad="63500" dir="5400000" dist="25560" kx="0" ky="0" rotWithShape="0" sx="100000" sy="100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95" name="CustomShape 5"/>
          <p:cNvSpPr/>
          <p:nvPr/>
        </p:nvSpPr>
        <p:spPr>
          <a:xfrm rot="8415600">
            <a:off x="5950440" y="5067720"/>
            <a:ext cx="646920" cy="64692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4"/>
          </a:solidFill>
          <a:ln w="12600">
            <a:noFill/>
          </a:ln>
          <a:effectLst>
            <a:outerShdw algn="b" blurRad="63500" dir="5400000" dist="25560" kx="0" ky="0" rotWithShape="0" sx="100000" sy="100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96" name="CustomShape 6"/>
          <p:cNvSpPr/>
          <p:nvPr/>
        </p:nvSpPr>
        <p:spPr>
          <a:xfrm>
            <a:off x="6170400" y="7612920"/>
            <a:ext cx="272520" cy="407520"/>
          </a:xfrm>
          <a:custGeom>
            <a:avLst/>
            <a:gdLst/>
            <a:ahLst/>
            <a:rect l="l" t="t" r="r" b="b"/>
            <a:pathLst>
              <a:path w="21547" h="21600">
                <a:moveTo>
                  <a:pt x="7636" y="0"/>
                </a:moveTo>
                <a:cubicBezTo>
                  <a:pt x="7308" y="0"/>
                  <a:pt x="7042" y="178"/>
                  <a:pt x="7042" y="398"/>
                </a:cubicBezTo>
                <a:lnTo>
                  <a:pt x="7042" y="1269"/>
                </a:lnTo>
                <a:cubicBezTo>
                  <a:pt x="7042" y="1360"/>
                  <a:pt x="6932" y="1434"/>
                  <a:pt x="6796" y="1434"/>
                </a:cubicBezTo>
                <a:lnTo>
                  <a:pt x="6444" y="1434"/>
                </a:lnTo>
                <a:cubicBezTo>
                  <a:pt x="6308" y="1434"/>
                  <a:pt x="6197" y="1509"/>
                  <a:pt x="6197" y="1600"/>
                </a:cubicBezTo>
                <a:lnTo>
                  <a:pt x="6197" y="2450"/>
                </a:lnTo>
                <a:cubicBezTo>
                  <a:pt x="6197" y="2541"/>
                  <a:pt x="6308" y="2614"/>
                  <a:pt x="6444" y="2614"/>
                </a:cubicBezTo>
                <a:lnTo>
                  <a:pt x="6796" y="2614"/>
                </a:lnTo>
                <a:cubicBezTo>
                  <a:pt x="6932" y="2614"/>
                  <a:pt x="7042" y="2688"/>
                  <a:pt x="7042" y="2779"/>
                </a:cubicBezTo>
                <a:lnTo>
                  <a:pt x="7042" y="4048"/>
                </a:lnTo>
                <a:lnTo>
                  <a:pt x="4708" y="4048"/>
                </a:lnTo>
                <a:cubicBezTo>
                  <a:pt x="4373" y="4048"/>
                  <a:pt x="4102" y="4230"/>
                  <a:pt x="4102" y="4455"/>
                </a:cubicBezTo>
                <a:lnTo>
                  <a:pt x="4102" y="5592"/>
                </a:lnTo>
                <a:lnTo>
                  <a:pt x="3470" y="5592"/>
                </a:lnTo>
                <a:lnTo>
                  <a:pt x="3470" y="5197"/>
                </a:lnTo>
                <a:cubicBezTo>
                  <a:pt x="3470" y="5006"/>
                  <a:pt x="3238" y="4850"/>
                  <a:pt x="2952" y="4850"/>
                </a:cubicBezTo>
                <a:lnTo>
                  <a:pt x="575" y="4850"/>
                </a:lnTo>
                <a:cubicBezTo>
                  <a:pt x="289" y="4850"/>
                  <a:pt x="57" y="5006"/>
                  <a:pt x="57" y="5197"/>
                </a:cubicBezTo>
                <a:lnTo>
                  <a:pt x="57" y="9364"/>
                </a:lnTo>
                <a:cubicBezTo>
                  <a:pt x="57" y="9530"/>
                  <a:pt x="233" y="9669"/>
                  <a:pt x="464" y="9703"/>
                </a:cubicBezTo>
                <a:lnTo>
                  <a:pt x="464" y="10395"/>
                </a:lnTo>
                <a:cubicBezTo>
                  <a:pt x="233" y="10429"/>
                  <a:pt x="57" y="10568"/>
                  <a:pt x="57" y="10734"/>
                </a:cubicBezTo>
                <a:lnTo>
                  <a:pt x="57" y="13326"/>
                </a:lnTo>
                <a:cubicBezTo>
                  <a:pt x="57" y="13518"/>
                  <a:pt x="290" y="13672"/>
                  <a:pt x="575" y="13672"/>
                </a:cubicBezTo>
                <a:lnTo>
                  <a:pt x="771" y="13672"/>
                </a:lnTo>
                <a:lnTo>
                  <a:pt x="117" y="14205"/>
                </a:lnTo>
                <a:cubicBezTo>
                  <a:pt x="10" y="14293"/>
                  <a:pt x="-27" y="14412"/>
                  <a:pt x="19" y="14521"/>
                </a:cubicBezTo>
                <a:lnTo>
                  <a:pt x="480" y="15614"/>
                </a:lnTo>
                <a:cubicBezTo>
                  <a:pt x="506" y="15676"/>
                  <a:pt x="590" y="15719"/>
                  <a:pt x="686" y="15719"/>
                </a:cubicBezTo>
                <a:lnTo>
                  <a:pt x="1020" y="15719"/>
                </a:lnTo>
                <a:cubicBezTo>
                  <a:pt x="1138" y="15719"/>
                  <a:pt x="1234" y="15655"/>
                  <a:pt x="1234" y="15576"/>
                </a:cubicBezTo>
                <a:lnTo>
                  <a:pt x="1234" y="14788"/>
                </a:lnTo>
                <a:cubicBezTo>
                  <a:pt x="1234" y="14591"/>
                  <a:pt x="1472" y="14431"/>
                  <a:pt x="1765" y="14431"/>
                </a:cubicBezTo>
                <a:cubicBezTo>
                  <a:pt x="2058" y="14431"/>
                  <a:pt x="2293" y="14591"/>
                  <a:pt x="2293" y="14788"/>
                </a:cubicBezTo>
                <a:lnTo>
                  <a:pt x="2293" y="15576"/>
                </a:lnTo>
                <a:cubicBezTo>
                  <a:pt x="2293" y="15655"/>
                  <a:pt x="2389" y="15719"/>
                  <a:pt x="2507" y="15719"/>
                </a:cubicBezTo>
                <a:lnTo>
                  <a:pt x="2842" y="15719"/>
                </a:lnTo>
                <a:cubicBezTo>
                  <a:pt x="2937" y="15719"/>
                  <a:pt x="3022" y="15676"/>
                  <a:pt x="3048" y="15614"/>
                </a:cubicBezTo>
                <a:lnTo>
                  <a:pt x="3508" y="14521"/>
                </a:lnTo>
                <a:cubicBezTo>
                  <a:pt x="3554" y="14412"/>
                  <a:pt x="3518" y="14293"/>
                  <a:pt x="3410" y="14205"/>
                </a:cubicBezTo>
                <a:lnTo>
                  <a:pt x="2756" y="13672"/>
                </a:lnTo>
                <a:lnTo>
                  <a:pt x="2952" y="13672"/>
                </a:lnTo>
                <a:cubicBezTo>
                  <a:pt x="3238" y="13672"/>
                  <a:pt x="3470" y="13518"/>
                  <a:pt x="3470" y="13326"/>
                </a:cubicBezTo>
                <a:lnTo>
                  <a:pt x="3470" y="10734"/>
                </a:lnTo>
                <a:cubicBezTo>
                  <a:pt x="3470" y="10568"/>
                  <a:pt x="3297" y="10429"/>
                  <a:pt x="3065" y="10395"/>
                </a:cubicBezTo>
                <a:lnTo>
                  <a:pt x="3065" y="9703"/>
                </a:lnTo>
                <a:cubicBezTo>
                  <a:pt x="3297" y="9669"/>
                  <a:pt x="3470" y="9530"/>
                  <a:pt x="3470" y="9364"/>
                </a:cubicBezTo>
                <a:lnTo>
                  <a:pt x="3470" y="7843"/>
                </a:lnTo>
                <a:lnTo>
                  <a:pt x="4102" y="7843"/>
                </a:lnTo>
                <a:lnTo>
                  <a:pt x="4102" y="13265"/>
                </a:lnTo>
                <a:cubicBezTo>
                  <a:pt x="4102" y="13490"/>
                  <a:pt x="4373" y="13672"/>
                  <a:pt x="4708" y="13672"/>
                </a:cubicBezTo>
                <a:lnTo>
                  <a:pt x="5367" y="13672"/>
                </a:lnTo>
                <a:lnTo>
                  <a:pt x="5367" y="19636"/>
                </a:lnTo>
                <a:cubicBezTo>
                  <a:pt x="5367" y="19764"/>
                  <a:pt x="5302" y="19890"/>
                  <a:pt x="5186" y="19992"/>
                </a:cubicBezTo>
                <a:lnTo>
                  <a:pt x="4326" y="20751"/>
                </a:lnTo>
                <a:cubicBezTo>
                  <a:pt x="4210" y="20853"/>
                  <a:pt x="4145" y="20979"/>
                  <a:pt x="4145" y="21107"/>
                </a:cubicBezTo>
                <a:lnTo>
                  <a:pt x="4145" y="21327"/>
                </a:lnTo>
                <a:cubicBezTo>
                  <a:pt x="4145" y="21477"/>
                  <a:pt x="4328" y="21600"/>
                  <a:pt x="4552" y="21600"/>
                </a:cubicBezTo>
                <a:lnTo>
                  <a:pt x="9040" y="21600"/>
                </a:lnTo>
                <a:cubicBezTo>
                  <a:pt x="9264" y="21600"/>
                  <a:pt x="9447" y="21477"/>
                  <a:pt x="9447" y="21327"/>
                </a:cubicBezTo>
                <a:lnTo>
                  <a:pt x="9447" y="13672"/>
                </a:lnTo>
                <a:lnTo>
                  <a:pt x="12099" y="13672"/>
                </a:lnTo>
                <a:lnTo>
                  <a:pt x="12099" y="21327"/>
                </a:lnTo>
                <a:cubicBezTo>
                  <a:pt x="12099" y="21477"/>
                  <a:pt x="12282" y="21600"/>
                  <a:pt x="12506" y="21600"/>
                </a:cubicBezTo>
                <a:lnTo>
                  <a:pt x="16994" y="21600"/>
                </a:lnTo>
                <a:cubicBezTo>
                  <a:pt x="17218" y="21600"/>
                  <a:pt x="17399" y="21477"/>
                  <a:pt x="17399" y="21327"/>
                </a:cubicBezTo>
                <a:lnTo>
                  <a:pt x="17399" y="21107"/>
                </a:lnTo>
                <a:cubicBezTo>
                  <a:pt x="17399" y="20979"/>
                  <a:pt x="17336" y="20853"/>
                  <a:pt x="17220" y="20751"/>
                </a:cubicBezTo>
                <a:lnTo>
                  <a:pt x="16357" y="19992"/>
                </a:lnTo>
                <a:cubicBezTo>
                  <a:pt x="16241" y="19890"/>
                  <a:pt x="16179" y="19764"/>
                  <a:pt x="16179" y="19636"/>
                </a:cubicBezTo>
                <a:lnTo>
                  <a:pt x="16179" y="13672"/>
                </a:lnTo>
                <a:lnTo>
                  <a:pt x="16838" y="13672"/>
                </a:lnTo>
                <a:cubicBezTo>
                  <a:pt x="17173" y="13672"/>
                  <a:pt x="17444" y="13490"/>
                  <a:pt x="17444" y="13265"/>
                </a:cubicBezTo>
                <a:lnTo>
                  <a:pt x="17444" y="7843"/>
                </a:lnTo>
                <a:lnTo>
                  <a:pt x="18075" y="7843"/>
                </a:lnTo>
                <a:lnTo>
                  <a:pt x="18075" y="9364"/>
                </a:lnTo>
                <a:cubicBezTo>
                  <a:pt x="18075" y="9530"/>
                  <a:pt x="18249" y="9669"/>
                  <a:pt x="18480" y="9703"/>
                </a:cubicBezTo>
                <a:lnTo>
                  <a:pt x="18480" y="10395"/>
                </a:lnTo>
                <a:cubicBezTo>
                  <a:pt x="18249" y="10429"/>
                  <a:pt x="18075" y="10568"/>
                  <a:pt x="18075" y="10734"/>
                </a:cubicBezTo>
                <a:lnTo>
                  <a:pt x="18075" y="13326"/>
                </a:lnTo>
                <a:cubicBezTo>
                  <a:pt x="18075" y="13518"/>
                  <a:pt x="18308" y="13672"/>
                  <a:pt x="18594" y="13672"/>
                </a:cubicBezTo>
                <a:lnTo>
                  <a:pt x="18790" y="13672"/>
                </a:lnTo>
                <a:lnTo>
                  <a:pt x="18136" y="14205"/>
                </a:lnTo>
                <a:cubicBezTo>
                  <a:pt x="18028" y="14293"/>
                  <a:pt x="17991" y="14412"/>
                  <a:pt x="18038" y="14521"/>
                </a:cubicBezTo>
                <a:lnTo>
                  <a:pt x="18498" y="15614"/>
                </a:lnTo>
                <a:cubicBezTo>
                  <a:pt x="18524" y="15676"/>
                  <a:pt x="18609" y="15719"/>
                  <a:pt x="18704" y="15719"/>
                </a:cubicBezTo>
                <a:lnTo>
                  <a:pt x="19039" y="15719"/>
                </a:lnTo>
                <a:cubicBezTo>
                  <a:pt x="19157" y="15719"/>
                  <a:pt x="19250" y="15655"/>
                  <a:pt x="19250" y="15576"/>
                </a:cubicBezTo>
                <a:lnTo>
                  <a:pt x="19250" y="14788"/>
                </a:lnTo>
                <a:cubicBezTo>
                  <a:pt x="19250" y="14591"/>
                  <a:pt x="19488" y="14431"/>
                  <a:pt x="19781" y="14431"/>
                </a:cubicBezTo>
                <a:cubicBezTo>
                  <a:pt x="20074" y="14431"/>
                  <a:pt x="20312" y="14591"/>
                  <a:pt x="20312" y="14788"/>
                </a:cubicBezTo>
                <a:lnTo>
                  <a:pt x="20312" y="15576"/>
                </a:lnTo>
                <a:cubicBezTo>
                  <a:pt x="20312" y="15655"/>
                  <a:pt x="20408" y="15719"/>
                  <a:pt x="20525" y="15719"/>
                </a:cubicBezTo>
                <a:lnTo>
                  <a:pt x="20860" y="15719"/>
                </a:lnTo>
                <a:cubicBezTo>
                  <a:pt x="20955" y="15719"/>
                  <a:pt x="21038" y="15676"/>
                  <a:pt x="21064" y="15614"/>
                </a:cubicBezTo>
                <a:lnTo>
                  <a:pt x="21527" y="14521"/>
                </a:lnTo>
                <a:cubicBezTo>
                  <a:pt x="21573" y="14412"/>
                  <a:pt x="21536" y="14293"/>
                  <a:pt x="21429" y="14205"/>
                </a:cubicBezTo>
                <a:lnTo>
                  <a:pt x="20775" y="13672"/>
                </a:lnTo>
                <a:lnTo>
                  <a:pt x="20971" y="13672"/>
                </a:lnTo>
                <a:cubicBezTo>
                  <a:pt x="21256" y="13672"/>
                  <a:pt x="21489" y="13518"/>
                  <a:pt x="21489" y="13326"/>
                </a:cubicBezTo>
                <a:lnTo>
                  <a:pt x="21489" y="10734"/>
                </a:lnTo>
                <a:cubicBezTo>
                  <a:pt x="21489" y="10568"/>
                  <a:pt x="21313" y="10429"/>
                  <a:pt x="21081" y="10395"/>
                </a:cubicBezTo>
                <a:lnTo>
                  <a:pt x="21081" y="9703"/>
                </a:lnTo>
                <a:cubicBezTo>
                  <a:pt x="21313" y="9669"/>
                  <a:pt x="21489" y="9530"/>
                  <a:pt x="21489" y="9364"/>
                </a:cubicBezTo>
                <a:lnTo>
                  <a:pt x="21489" y="5197"/>
                </a:lnTo>
                <a:cubicBezTo>
                  <a:pt x="21489" y="5006"/>
                  <a:pt x="21256" y="4850"/>
                  <a:pt x="20971" y="4850"/>
                </a:cubicBezTo>
                <a:lnTo>
                  <a:pt x="18594" y="4850"/>
                </a:lnTo>
                <a:cubicBezTo>
                  <a:pt x="18308" y="4850"/>
                  <a:pt x="18075" y="5006"/>
                  <a:pt x="18075" y="5197"/>
                </a:cubicBezTo>
                <a:lnTo>
                  <a:pt x="18075" y="5592"/>
                </a:lnTo>
                <a:lnTo>
                  <a:pt x="17444" y="5592"/>
                </a:lnTo>
                <a:lnTo>
                  <a:pt x="17444" y="4455"/>
                </a:lnTo>
                <a:cubicBezTo>
                  <a:pt x="17444" y="4230"/>
                  <a:pt x="17173" y="4048"/>
                  <a:pt x="16838" y="4048"/>
                </a:cubicBezTo>
                <a:lnTo>
                  <a:pt x="14503" y="4048"/>
                </a:lnTo>
                <a:lnTo>
                  <a:pt x="14503" y="2779"/>
                </a:lnTo>
                <a:cubicBezTo>
                  <a:pt x="14503" y="2688"/>
                  <a:pt x="14614" y="2614"/>
                  <a:pt x="14750" y="2614"/>
                </a:cubicBezTo>
                <a:lnTo>
                  <a:pt x="15102" y="2614"/>
                </a:lnTo>
                <a:cubicBezTo>
                  <a:pt x="15238" y="2614"/>
                  <a:pt x="15349" y="2541"/>
                  <a:pt x="15349" y="2450"/>
                </a:cubicBezTo>
                <a:lnTo>
                  <a:pt x="15349" y="1600"/>
                </a:lnTo>
                <a:cubicBezTo>
                  <a:pt x="15349" y="1509"/>
                  <a:pt x="15238" y="1434"/>
                  <a:pt x="15102" y="1434"/>
                </a:cubicBezTo>
                <a:lnTo>
                  <a:pt x="14750" y="1434"/>
                </a:lnTo>
                <a:cubicBezTo>
                  <a:pt x="14614" y="1434"/>
                  <a:pt x="14503" y="1360"/>
                  <a:pt x="14503" y="1269"/>
                </a:cubicBezTo>
                <a:lnTo>
                  <a:pt x="14503" y="398"/>
                </a:lnTo>
                <a:cubicBezTo>
                  <a:pt x="14503" y="178"/>
                  <a:pt x="14238" y="0"/>
                  <a:pt x="13910" y="0"/>
                </a:cubicBezTo>
                <a:lnTo>
                  <a:pt x="7636" y="0"/>
                </a:lnTo>
                <a:close/>
                <a:moveTo>
                  <a:pt x="9228" y="1434"/>
                </a:moveTo>
                <a:cubicBezTo>
                  <a:pt x="9713" y="1434"/>
                  <a:pt x="10106" y="1700"/>
                  <a:pt x="10106" y="2025"/>
                </a:cubicBezTo>
                <a:cubicBezTo>
                  <a:pt x="10106" y="2350"/>
                  <a:pt x="9713" y="2614"/>
                  <a:pt x="9228" y="2614"/>
                </a:cubicBezTo>
                <a:cubicBezTo>
                  <a:pt x="8743" y="2614"/>
                  <a:pt x="8351" y="2350"/>
                  <a:pt x="8351" y="2025"/>
                </a:cubicBezTo>
                <a:cubicBezTo>
                  <a:pt x="8351" y="1700"/>
                  <a:pt x="8743" y="1434"/>
                  <a:pt x="9228" y="1434"/>
                </a:cubicBezTo>
                <a:close/>
                <a:moveTo>
                  <a:pt x="12317" y="1434"/>
                </a:moveTo>
                <a:cubicBezTo>
                  <a:pt x="12802" y="1434"/>
                  <a:pt x="13195" y="1700"/>
                  <a:pt x="13195" y="2025"/>
                </a:cubicBezTo>
                <a:cubicBezTo>
                  <a:pt x="13195" y="2350"/>
                  <a:pt x="12802" y="2614"/>
                  <a:pt x="12317" y="2614"/>
                </a:cubicBezTo>
                <a:cubicBezTo>
                  <a:pt x="11832" y="2614"/>
                  <a:pt x="11440" y="2350"/>
                  <a:pt x="11440" y="2025"/>
                </a:cubicBezTo>
                <a:cubicBezTo>
                  <a:pt x="11440" y="1700"/>
                  <a:pt x="11832" y="1434"/>
                  <a:pt x="12317" y="1434"/>
                </a:cubicBezTo>
                <a:close/>
                <a:moveTo>
                  <a:pt x="8091" y="5474"/>
                </a:moveTo>
                <a:lnTo>
                  <a:pt x="13454" y="5474"/>
                </a:lnTo>
                <a:lnTo>
                  <a:pt x="13454" y="7795"/>
                </a:lnTo>
                <a:lnTo>
                  <a:pt x="8091" y="7795"/>
                </a:lnTo>
                <a:lnTo>
                  <a:pt x="8091" y="5474"/>
                </a:lnTo>
                <a:close/>
                <a:moveTo>
                  <a:pt x="8688" y="8716"/>
                </a:moveTo>
                <a:cubicBezTo>
                  <a:pt x="9016" y="8716"/>
                  <a:pt x="9281" y="8895"/>
                  <a:pt x="9281" y="9116"/>
                </a:cubicBezTo>
                <a:cubicBezTo>
                  <a:pt x="9281" y="9336"/>
                  <a:pt x="9016" y="9514"/>
                  <a:pt x="8688" y="9514"/>
                </a:cubicBezTo>
                <a:cubicBezTo>
                  <a:pt x="8359" y="9514"/>
                  <a:pt x="8091" y="9336"/>
                  <a:pt x="8091" y="9116"/>
                </a:cubicBezTo>
                <a:cubicBezTo>
                  <a:pt x="8091" y="8895"/>
                  <a:pt x="8359" y="8716"/>
                  <a:pt x="8688" y="8716"/>
                </a:cubicBezTo>
                <a:close/>
                <a:moveTo>
                  <a:pt x="10773" y="8716"/>
                </a:moveTo>
                <a:cubicBezTo>
                  <a:pt x="11102" y="8716"/>
                  <a:pt x="11369" y="8895"/>
                  <a:pt x="11369" y="9116"/>
                </a:cubicBezTo>
                <a:cubicBezTo>
                  <a:pt x="11369" y="9336"/>
                  <a:pt x="11102" y="9514"/>
                  <a:pt x="10773" y="9514"/>
                </a:cubicBezTo>
                <a:cubicBezTo>
                  <a:pt x="10444" y="9514"/>
                  <a:pt x="10177" y="9336"/>
                  <a:pt x="10177" y="9116"/>
                </a:cubicBezTo>
                <a:cubicBezTo>
                  <a:pt x="10177" y="8895"/>
                  <a:pt x="10444" y="8716"/>
                  <a:pt x="10773" y="8716"/>
                </a:cubicBezTo>
                <a:close/>
                <a:moveTo>
                  <a:pt x="12858" y="8716"/>
                </a:moveTo>
                <a:cubicBezTo>
                  <a:pt x="13187" y="8716"/>
                  <a:pt x="13454" y="8895"/>
                  <a:pt x="13454" y="9116"/>
                </a:cubicBezTo>
                <a:cubicBezTo>
                  <a:pt x="13454" y="9336"/>
                  <a:pt x="13187" y="9514"/>
                  <a:pt x="12858" y="9514"/>
                </a:cubicBezTo>
                <a:cubicBezTo>
                  <a:pt x="12530" y="9514"/>
                  <a:pt x="12265" y="9336"/>
                  <a:pt x="12265" y="9116"/>
                </a:cubicBezTo>
                <a:cubicBezTo>
                  <a:pt x="12265" y="8895"/>
                  <a:pt x="12530" y="8716"/>
                  <a:pt x="12858" y="8716"/>
                </a:cubicBezTo>
                <a:close/>
                <a:moveTo>
                  <a:pt x="10773" y="10277"/>
                </a:moveTo>
                <a:cubicBezTo>
                  <a:pt x="11801" y="10277"/>
                  <a:pt x="12768" y="10545"/>
                  <a:pt x="13495" y="11033"/>
                </a:cubicBezTo>
                <a:lnTo>
                  <a:pt x="11917" y="12093"/>
                </a:lnTo>
                <a:cubicBezTo>
                  <a:pt x="11612" y="11888"/>
                  <a:pt x="11205" y="11774"/>
                  <a:pt x="10773" y="11774"/>
                </a:cubicBezTo>
                <a:cubicBezTo>
                  <a:pt x="10341" y="11774"/>
                  <a:pt x="9934" y="11888"/>
                  <a:pt x="9628" y="12093"/>
                </a:cubicBezTo>
                <a:lnTo>
                  <a:pt x="8051" y="11033"/>
                </a:lnTo>
                <a:cubicBezTo>
                  <a:pt x="8778" y="10545"/>
                  <a:pt x="9745" y="10277"/>
                  <a:pt x="10773" y="10277"/>
                </a:cubicBezTo>
                <a:close/>
              </a:path>
            </a:pathLst>
          </a:custGeom>
          <a:solidFill>
            <a:srgbClr val="000000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CustomShape 1"/>
          <p:cNvSpPr/>
          <p:nvPr/>
        </p:nvSpPr>
        <p:spPr>
          <a:xfrm>
            <a:off x="6030000" y="4839120"/>
            <a:ext cx="3582000" cy="3439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6263"/>
                </a:moveTo>
                <a:lnTo>
                  <a:pt x="3168" y="16303"/>
                </a:lnTo>
                <a:lnTo>
                  <a:pt x="5721" y="21600"/>
                </a:lnTo>
                <a:lnTo>
                  <a:pt x="15906" y="21595"/>
                </a:lnTo>
                <a:lnTo>
                  <a:pt x="18458" y="16304"/>
                </a:lnTo>
                <a:lnTo>
                  <a:pt x="21600" y="6210"/>
                </a:lnTo>
                <a:lnTo>
                  <a:pt x="13369" y="0"/>
                </a:lnTo>
                <a:lnTo>
                  <a:pt x="8238" y="33"/>
                </a:lnTo>
                <a:lnTo>
                  <a:pt x="0" y="6263"/>
                </a:lnTo>
              </a:path>
            </a:pathLst>
          </a:custGeom>
          <a:blipFill rotWithShape="0">
            <a:blip r:embed="rId1">
              <a:alphaModFix amt="30000"/>
            </a:blip>
          </a:blipFill>
          <a:ln w="63360">
            <a:solidFill>
              <a:srgbClr val="000000">
                <a:alpha val="30000"/>
              </a:srgb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81" name="TextShape 2"/>
          <p:cNvSpPr txBox="1"/>
          <p:nvPr/>
        </p:nvSpPr>
        <p:spPr>
          <a:xfrm>
            <a:off x="406440" y="2158920"/>
            <a:ext cx="6437880" cy="72918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Estados: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vértices + posições inicial e final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finito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Ações: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ir a vértice visível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número finito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Solução: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sequência de vértices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Custo: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distância em linha reta entre vértices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482" name="TextShape 3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l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j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h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: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G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f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v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l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483" name="CustomShape 4"/>
          <p:cNvSpPr/>
          <p:nvPr/>
        </p:nvSpPr>
        <p:spPr>
          <a:xfrm>
            <a:off x="9033840" y="2132640"/>
            <a:ext cx="3580920" cy="351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14492" y="21600"/>
                </a:moveTo>
                <a:lnTo>
                  <a:pt x="7136" y="21567"/>
                </a:lnTo>
                <a:lnTo>
                  <a:pt x="0" y="10534"/>
                </a:lnTo>
                <a:lnTo>
                  <a:pt x="1582" y="3234"/>
                </a:lnTo>
                <a:lnTo>
                  <a:pt x="8320" y="0"/>
                </a:lnTo>
                <a:lnTo>
                  <a:pt x="13385" y="2"/>
                </a:lnTo>
                <a:lnTo>
                  <a:pt x="19940" y="3230"/>
                </a:lnTo>
                <a:lnTo>
                  <a:pt x="21600" y="10417"/>
                </a:lnTo>
                <a:lnTo>
                  <a:pt x="17025" y="16332"/>
                </a:lnTo>
                <a:lnTo>
                  <a:pt x="14492" y="21600"/>
                </a:lnTo>
                <a:close/>
              </a:path>
            </a:pathLst>
          </a:custGeom>
          <a:blipFill rotWithShape="0">
            <a:blip r:embed="rId2">
              <a:alphaModFix amt="30000"/>
            </a:blip>
          </a:blipFill>
          <a:ln w="63360">
            <a:solidFill>
              <a:srgbClr val="000000">
                <a:alpha val="30000"/>
              </a:srgb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84" name="CustomShape 5"/>
          <p:cNvSpPr/>
          <p:nvPr/>
        </p:nvSpPr>
        <p:spPr>
          <a:xfrm>
            <a:off x="10045800" y="7543080"/>
            <a:ext cx="126720" cy="126720"/>
          </a:xfrm>
          <a:prstGeom prst="ellipse">
            <a:avLst/>
          </a:prstGeom>
          <a:solidFill>
            <a:schemeClr val="accent5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85" name="CustomShape 6"/>
          <p:cNvSpPr/>
          <p:nvPr/>
        </p:nvSpPr>
        <p:spPr>
          <a:xfrm>
            <a:off x="7379640" y="3606120"/>
            <a:ext cx="126720" cy="126720"/>
          </a:xfrm>
          <a:prstGeom prst="ellipse">
            <a:avLst/>
          </a:prstGeom>
          <a:solidFill>
            <a:schemeClr val="accent4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86" name="CustomShape 7"/>
          <p:cNvSpPr/>
          <p:nvPr/>
        </p:nvSpPr>
        <p:spPr>
          <a:xfrm>
            <a:off x="9563040" y="575316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87" name="CustomShape 8"/>
          <p:cNvSpPr/>
          <p:nvPr/>
        </p:nvSpPr>
        <p:spPr>
          <a:xfrm>
            <a:off x="8623440" y="822960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88" name="CustomShape 9"/>
          <p:cNvSpPr/>
          <p:nvPr/>
        </p:nvSpPr>
        <p:spPr>
          <a:xfrm>
            <a:off x="9055080" y="736596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89" name="CustomShape 10"/>
          <p:cNvSpPr/>
          <p:nvPr/>
        </p:nvSpPr>
        <p:spPr>
          <a:xfrm>
            <a:off x="10147320" y="558792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0" name="CustomShape 11"/>
          <p:cNvSpPr/>
          <p:nvPr/>
        </p:nvSpPr>
        <p:spPr>
          <a:xfrm>
            <a:off x="11379240" y="558792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1" name="CustomShape 12"/>
          <p:cNvSpPr/>
          <p:nvPr/>
        </p:nvSpPr>
        <p:spPr>
          <a:xfrm>
            <a:off x="6908760" y="822960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2" name="CustomShape 13"/>
          <p:cNvSpPr/>
          <p:nvPr/>
        </p:nvSpPr>
        <p:spPr>
          <a:xfrm>
            <a:off x="11810880" y="471168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3" name="CustomShape 14"/>
          <p:cNvSpPr/>
          <p:nvPr/>
        </p:nvSpPr>
        <p:spPr>
          <a:xfrm>
            <a:off x="12547440" y="381600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4" name="CustomShape 15"/>
          <p:cNvSpPr/>
          <p:nvPr/>
        </p:nvSpPr>
        <p:spPr>
          <a:xfrm>
            <a:off x="12281040" y="258408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5" name="CustomShape 16"/>
          <p:cNvSpPr/>
          <p:nvPr/>
        </p:nvSpPr>
        <p:spPr>
          <a:xfrm>
            <a:off x="11201400" y="206352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6" name="CustomShape 17"/>
          <p:cNvSpPr/>
          <p:nvPr/>
        </p:nvSpPr>
        <p:spPr>
          <a:xfrm>
            <a:off x="10363320" y="206352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7" name="CustomShape 18"/>
          <p:cNvSpPr/>
          <p:nvPr/>
        </p:nvSpPr>
        <p:spPr>
          <a:xfrm>
            <a:off x="9220320" y="258408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8" name="CustomShape 19"/>
          <p:cNvSpPr/>
          <p:nvPr/>
        </p:nvSpPr>
        <p:spPr>
          <a:xfrm>
            <a:off x="8966160" y="377784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499" name="CustomShape 20"/>
          <p:cNvSpPr/>
          <p:nvPr/>
        </p:nvSpPr>
        <p:spPr>
          <a:xfrm>
            <a:off x="8191440" y="480060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00" name="CustomShape 21"/>
          <p:cNvSpPr/>
          <p:nvPr/>
        </p:nvSpPr>
        <p:spPr>
          <a:xfrm>
            <a:off x="7345080" y="478800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01" name="CustomShape 22"/>
          <p:cNvSpPr/>
          <p:nvPr/>
        </p:nvSpPr>
        <p:spPr>
          <a:xfrm>
            <a:off x="5969160" y="576576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02" name="CustomShape 23"/>
          <p:cNvSpPr/>
          <p:nvPr/>
        </p:nvSpPr>
        <p:spPr>
          <a:xfrm>
            <a:off x="6477120" y="7365960"/>
            <a:ext cx="126720" cy="126720"/>
          </a:xfrm>
          <a:prstGeom prst="ellipse">
            <a:avLst/>
          </a:prstGeom>
          <a:solidFill>
            <a:srgbClr val="ffffff"/>
          </a:solidFill>
          <a:ln w="2556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03" name="CustomShape 24"/>
          <p:cNvSpPr/>
          <p:nvPr/>
        </p:nvSpPr>
        <p:spPr>
          <a:xfrm>
            <a:off x="9118440" y="7429680"/>
            <a:ext cx="990360" cy="17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04" name="CustomShape 25"/>
          <p:cNvSpPr/>
          <p:nvPr/>
        </p:nvSpPr>
        <p:spPr>
          <a:xfrm flipH="1">
            <a:off x="8254440" y="2647800"/>
            <a:ext cx="1028520" cy="2216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05" name="CustomShape 26"/>
          <p:cNvSpPr/>
          <p:nvPr/>
        </p:nvSpPr>
        <p:spPr>
          <a:xfrm flipV="1">
            <a:off x="7821360" y="5815440"/>
            <a:ext cx="1805040" cy="741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06" name="CustomShape 27"/>
          <p:cNvSpPr/>
          <p:nvPr/>
        </p:nvSpPr>
        <p:spPr>
          <a:xfrm flipH="1">
            <a:off x="9626760" y="5651640"/>
            <a:ext cx="583920" cy="164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07" name="CustomShape 28"/>
          <p:cNvSpPr/>
          <p:nvPr/>
        </p:nvSpPr>
        <p:spPr>
          <a:xfrm flipH="1">
            <a:off x="10108440" y="5651640"/>
            <a:ext cx="1333080" cy="1954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08" name="CustomShape 29"/>
          <p:cNvSpPr/>
          <p:nvPr/>
        </p:nvSpPr>
        <p:spPr>
          <a:xfrm flipH="1">
            <a:off x="10108440" y="5651640"/>
            <a:ext cx="101160" cy="1954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09" name="CustomShape 30"/>
          <p:cNvSpPr/>
          <p:nvPr/>
        </p:nvSpPr>
        <p:spPr>
          <a:xfrm flipV="1">
            <a:off x="8686800" y="7606440"/>
            <a:ext cx="1422000" cy="686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10" name="CustomShape 31"/>
          <p:cNvSpPr/>
          <p:nvPr/>
        </p:nvSpPr>
        <p:spPr>
          <a:xfrm flipH="1">
            <a:off x="8254440" y="3841560"/>
            <a:ext cx="774360" cy="1022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11" name="CustomShape 32"/>
          <p:cNvSpPr/>
          <p:nvPr/>
        </p:nvSpPr>
        <p:spPr>
          <a:xfrm flipH="1">
            <a:off x="11441880" y="3879720"/>
            <a:ext cx="1168200" cy="1771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12" name="CustomShape 33"/>
          <p:cNvSpPr/>
          <p:nvPr/>
        </p:nvSpPr>
        <p:spPr>
          <a:xfrm flipH="1">
            <a:off x="11442600" y="4775040"/>
            <a:ext cx="431280" cy="875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13" name="CustomShape 34"/>
          <p:cNvSpPr/>
          <p:nvPr/>
        </p:nvSpPr>
        <p:spPr>
          <a:xfrm flipH="1">
            <a:off x="9626760" y="5651640"/>
            <a:ext cx="1815840" cy="164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14" name="CustomShape 35"/>
          <p:cNvSpPr/>
          <p:nvPr/>
        </p:nvSpPr>
        <p:spPr>
          <a:xfrm>
            <a:off x="9029880" y="3841560"/>
            <a:ext cx="596520" cy="1974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15" name="CustomShape 36"/>
          <p:cNvSpPr/>
          <p:nvPr/>
        </p:nvSpPr>
        <p:spPr>
          <a:xfrm>
            <a:off x="7408440" y="4851360"/>
            <a:ext cx="846000" cy="12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16" name="CustomShape 37"/>
          <p:cNvSpPr/>
          <p:nvPr/>
        </p:nvSpPr>
        <p:spPr>
          <a:xfrm flipH="1">
            <a:off x="7407720" y="3669480"/>
            <a:ext cx="34200" cy="1181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17" name="CustomShape 38"/>
          <p:cNvSpPr/>
          <p:nvPr/>
        </p:nvSpPr>
        <p:spPr>
          <a:xfrm flipH="1">
            <a:off x="7408440" y="3841560"/>
            <a:ext cx="1620720" cy="1009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18" name="CustomShape 39"/>
          <p:cNvSpPr/>
          <p:nvPr/>
        </p:nvSpPr>
        <p:spPr>
          <a:xfrm flipH="1">
            <a:off x="7408440" y="2647800"/>
            <a:ext cx="1874880" cy="2203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19" name="CustomShape 40"/>
          <p:cNvSpPr/>
          <p:nvPr/>
        </p:nvSpPr>
        <p:spPr>
          <a:xfrm flipV="1">
            <a:off x="7443000" y="2647440"/>
            <a:ext cx="1840320" cy="1021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20" name="CustomShape 41"/>
          <p:cNvSpPr/>
          <p:nvPr/>
        </p:nvSpPr>
        <p:spPr>
          <a:xfrm flipV="1">
            <a:off x="6032520" y="4850280"/>
            <a:ext cx="1375560" cy="977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21" name="CustomShape 42"/>
          <p:cNvSpPr/>
          <p:nvPr/>
        </p:nvSpPr>
        <p:spPr>
          <a:xfrm flipH="1" flipV="1">
            <a:off x="6032520" y="5829480"/>
            <a:ext cx="507600" cy="1599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22" name="CustomShape 43"/>
          <p:cNvSpPr/>
          <p:nvPr/>
        </p:nvSpPr>
        <p:spPr>
          <a:xfrm>
            <a:off x="6540480" y="7429680"/>
            <a:ext cx="431280" cy="863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23" name="CustomShape 44"/>
          <p:cNvSpPr/>
          <p:nvPr/>
        </p:nvSpPr>
        <p:spPr>
          <a:xfrm>
            <a:off x="6972480" y="8292960"/>
            <a:ext cx="17143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24" name="CustomShape 45"/>
          <p:cNvSpPr/>
          <p:nvPr/>
        </p:nvSpPr>
        <p:spPr>
          <a:xfrm flipH="1">
            <a:off x="6032520" y="2647800"/>
            <a:ext cx="3250800" cy="3181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25" name="CustomShape 46"/>
          <p:cNvSpPr/>
          <p:nvPr/>
        </p:nvSpPr>
        <p:spPr>
          <a:xfrm flipV="1">
            <a:off x="9283680" y="2125800"/>
            <a:ext cx="1142640" cy="520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26" name="CustomShape 47"/>
          <p:cNvSpPr/>
          <p:nvPr/>
        </p:nvSpPr>
        <p:spPr>
          <a:xfrm>
            <a:off x="8255160" y="4863960"/>
            <a:ext cx="1955520" cy="786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27" name="CustomShape 48"/>
          <p:cNvSpPr/>
          <p:nvPr/>
        </p:nvSpPr>
        <p:spPr>
          <a:xfrm flipV="1">
            <a:off x="9029880" y="2647080"/>
            <a:ext cx="253800" cy="1193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28" name="CustomShape 49"/>
          <p:cNvSpPr/>
          <p:nvPr/>
        </p:nvSpPr>
        <p:spPr>
          <a:xfrm flipH="1">
            <a:off x="6031800" y="3669480"/>
            <a:ext cx="1410120" cy="2159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29" name="CustomShape 50"/>
          <p:cNvSpPr/>
          <p:nvPr/>
        </p:nvSpPr>
        <p:spPr>
          <a:xfrm flipV="1">
            <a:off x="8686800" y="5650560"/>
            <a:ext cx="2755440" cy="2641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30" name="CustomShape 51"/>
          <p:cNvSpPr/>
          <p:nvPr/>
        </p:nvSpPr>
        <p:spPr>
          <a:xfrm flipV="1">
            <a:off x="9118440" y="5651280"/>
            <a:ext cx="2323800" cy="1777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31" name="CustomShape 52"/>
          <p:cNvSpPr/>
          <p:nvPr/>
        </p:nvSpPr>
        <p:spPr>
          <a:xfrm flipV="1">
            <a:off x="9118440" y="5651640"/>
            <a:ext cx="1091880" cy="1777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32" name="CustomShape 53"/>
          <p:cNvSpPr/>
          <p:nvPr/>
        </p:nvSpPr>
        <p:spPr>
          <a:xfrm flipV="1">
            <a:off x="8686800" y="5650560"/>
            <a:ext cx="1523520" cy="2641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33" name="CustomShape 54"/>
          <p:cNvSpPr/>
          <p:nvPr/>
        </p:nvSpPr>
        <p:spPr>
          <a:xfrm>
            <a:off x="10426680" y="2126880"/>
            <a:ext cx="8377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34" name="CustomShape 55"/>
          <p:cNvSpPr/>
          <p:nvPr/>
        </p:nvSpPr>
        <p:spPr>
          <a:xfrm flipV="1">
            <a:off x="11874600" y="3879000"/>
            <a:ext cx="736200" cy="895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35" name="CustomShape 56"/>
          <p:cNvSpPr/>
          <p:nvPr/>
        </p:nvSpPr>
        <p:spPr>
          <a:xfrm>
            <a:off x="9029880" y="3841560"/>
            <a:ext cx="1180800" cy="1809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36" name="CustomShape 57"/>
          <p:cNvSpPr/>
          <p:nvPr/>
        </p:nvSpPr>
        <p:spPr>
          <a:xfrm>
            <a:off x="11264760" y="2126880"/>
            <a:ext cx="1079280" cy="520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37" name="CustomShape 58"/>
          <p:cNvSpPr/>
          <p:nvPr/>
        </p:nvSpPr>
        <p:spPr>
          <a:xfrm>
            <a:off x="12344400" y="2647800"/>
            <a:ext cx="266400" cy="1231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38" name="CustomShape 59"/>
          <p:cNvSpPr/>
          <p:nvPr/>
        </p:nvSpPr>
        <p:spPr>
          <a:xfrm>
            <a:off x="10210680" y="5651640"/>
            <a:ext cx="12315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39" name="CustomShape 60"/>
          <p:cNvSpPr/>
          <p:nvPr/>
        </p:nvSpPr>
        <p:spPr>
          <a:xfrm flipV="1">
            <a:off x="8686800" y="7429680"/>
            <a:ext cx="431280" cy="863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40" name="CustomShape 61"/>
          <p:cNvSpPr/>
          <p:nvPr/>
        </p:nvSpPr>
        <p:spPr>
          <a:xfrm flipV="1">
            <a:off x="9118440" y="5815800"/>
            <a:ext cx="507600" cy="1612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6">
                <a:hueOff val="146492"/>
                <a:satOff val="27796"/>
                <a:lumOff val="22179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41" name="CustomShape 62"/>
          <p:cNvSpPr/>
          <p:nvPr/>
        </p:nvSpPr>
        <p:spPr>
          <a:xfrm>
            <a:off x="7443000" y="3669480"/>
            <a:ext cx="811440" cy="1194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rgbClr val="000000"/>
            </a:solidFill>
            <a:miter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42" name="CustomShape 63"/>
          <p:cNvSpPr/>
          <p:nvPr/>
        </p:nvSpPr>
        <p:spPr>
          <a:xfrm>
            <a:off x="9626760" y="5816520"/>
            <a:ext cx="482400" cy="1789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rgbClr val="000000"/>
            </a:solidFill>
            <a:miter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43" name="CustomShape 64"/>
          <p:cNvSpPr/>
          <p:nvPr/>
        </p:nvSpPr>
        <p:spPr>
          <a:xfrm>
            <a:off x="8255160" y="4863960"/>
            <a:ext cx="1371240" cy="952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rgbClr val="000000"/>
            </a:solidFill>
            <a:miter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TextShape 1"/>
          <p:cNvSpPr txBox="1"/>
          <p:nvPr/>
        </p:nvSpPr>
        <p:spPr>
          <a:xfrm>
            <a:off x="144000" y="1808280"/>
            <a:ext cx="12860640" cy="75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Dados: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Conjunto de estados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 </a:t>
            </a: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S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 de ações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 </a:t>
            </a: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Função de ações aplicáveis num estado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 </a:t>
            </a: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A(s) → A’ ⊆ 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Modelo de transição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 </a:t>
            </a: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T(s,a) → s’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Função de custo</a:t>
            </a:r>
            <a:r>
              <a:rPr b="0" lang="pt-BR" sz="34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 </a:t>
            </a: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g(a</a:t>
            </a:r>
            <a:r>
              <a:rPr b="0" lang="pt-BR" sz="3400" spc="-1" strike="noStrike" baseline="-5000">
                <a:solidFill>
                  <a:srgbClr val="34a5da"/>
                </a:solidFill>
                <a:latin typeface="Avenir Next Medium"/>
                <a:ea typeface="Avenir Next Medium"/>
              </a:rPr>
              <a:t>1</a:t>
            </a: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,…,a</a:t>
            </a:r>
            <a:r>
              <a:rPr b="0" lang="pt-BR" sz="3400" spc="-1" strike="noStrike" baseline="-5000">
                <a:solidFill>
                  <a:srgbClr val="34a5da"/>
                </a:solidFill>
                <a:latin typeface="Avenir Next Medium"/>
                <a:ea typeface="Avenir Next Medium"/>
              </a:rPr>
              <a:t>n</a:t>
            </a: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) → ]-∞,∞[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Estado inicial </a:t>
            </a: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s</a:t>
            </a:r>
            <a:r>
              <a:rPr b="0" lang="pt-BR" sz="3400" spc="-1" strike="noStrike" baseline="-5000">
                <a:solidFill>
                  <a:srgbClr val="34a5da"/>
                </a:solidFill>
                <a:latin typeface="Avenir Next Medium"/>
                <a:ea typeface="Avenir Next Medium"/>
              </a:rPr>
              <a:t>0</a:t>
            </a: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∊S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e Conjunto de estados metas</a:t>
            </a:r>
            <a:r>
              <a:rPr b="0" lang="pt-BR" sz="34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 </a:t>
            </a: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M ⊆ 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Objetivo: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Encontrar sequência de ações que levam a trajeto menos custoso do estado inicial a um estado meta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545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l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bg>
      <p:bgPr>
        <a:solidFill>
          <a:srgbClr val="35495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6" name="game.png" descr="game.png"/>
          <p:cNvPicPr/>
          <p:nvPr/>
        </p:nvPicPr>
        <p:blipFill>
          <a:blip r:embed="rId1"/>
          <a:srcRect l="35805" t="16247" r="34839" b="10639"/>
          <a:stretch/>
        </p:blipFill>
        <p:spPr>
          <a:xfrm>
            <a:off x="4798800" y="2103480"/>
            <a:ext cx="3646440" cy="6007680"/>
          </a:xfrm>
          <a:prstGeom prst="rect">
            <a:avLst/>
          </a:prstGeom>
          <a:ln w="12600">
            <a:noFill/>
          </a:ln>
        </p:spPr>
      </p:pic>
      <p:sp>
        <p:nvSpPr>
          <p:cNvPr id="1547" name="CustomShape 1"/>
          <p:cNvSpPr/>
          <p:nvPr/>
        </p:nvSpPr>
        <p:spPr>
          <a:xfrm>
            <a:off x="7913520" y="623520"/>
            <a:ext cx="1689120" cy="784800"/>
          </a:xfrm>
          <a:prstGeom prst="rect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posição</a:t>
            </a:r>
            <a:br/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inicial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548" name="CustomShape 2"/>
          <p:cNvSpPr/>
          <p:nvPr/>
        </p:nvSpPr>
        <p:spPr>
          <a:xfrm rot="7836000">
            <a:off x="7089840" y="2139840"/>
            <a:ext cx="2057400" cy="163440"/>
          </a:xfrm>
          <a:custGeom>
            <a:avLst/>
            <a:gdLst/>
            <a:ahLst/>
            <a:rect l="l" t="t" r="r" b="b"/>
            <a:pathLst>
              <a:path w="21600" h="20887">
                <a:moveTo>
                  <a:pt x="0" y="18853"/>
                </a:moveTo>
                <a:cubicBezTo>
                  <a:pt x="3227" y="7038"/>
                  <a:pt x="6572" y="713"/>
                  <a:pt x="9942" y="57"/>
                </a:cubicBezTo>
                <a:cubicBezTo>
                  <a:pt x="13895" y="-713"/>
                  <a:pt x="17832" y="6322"/>
                  <a:pt x="21600" y="20887"/>
                </a:cubicBezTo>
              </a:path>
            </a:pathLst>
          </a:custGeom>
          <a:noFill/>
          <a:ln w="50760">
            <a:solidFill>
              <a:schemeClr val="accent5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49" name="CustomShape 3"/>
          <p:cNvSpPr/>
          <p:nvPr/>
        </p:nvSpPr>
        <p:spPr>
          <a:xfrm>
            <a:off x="3176280" y="6325560"/>
            <a:ext cx="1689120" cy="784800"/>
          </a:xfrm>
          <a:prstGeom prst="rect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posição</a:t>
            </a:r>
            <a:br/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Final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550" name="CustomShape 4"/>
          <p:cNvSpPr/>
          <p:nvPr/>
        </p:nvSpPr>
        <p:spPr>
          <a:xfrm rot="7836000">
            <a:off x="4460400" y="5707080"/>
            <a:ext cx="2005200" cy="929160"/>
          </a:xfrm>
          <a:custGeom>
            <a:avLst/>
            <a:gdLst/>
            <a:ahLst/>
            <a:rect l="l" t="t" r="r" b="b"/>
            <a:pathLst>
              <a:path w="21600" h="21105">
                <a:moveTo>
                  <a:pt x="21600" y="20179"/>
                </a:moveTo>
                <a:cubicBezTo>
                  <a:pt x="18463" y="21600"/>
                  <a:pt x="15198" y="21384"/>
                  <a:pt x="12098" y="19542"/>
                </a:cubicBezTo>
                <a:cubicBezTo>
                  <a:pt x="7027" y="16528"/>
                  <a:pt x="2735" y="9450"/>
                  <a:pt x="0" y="0"/>
                </a:cubicBezTo>
              </a:path>
            </a:pathLst>
          </a:custGeom>
          <a:noFill/>
          <a:ln w="50760">
            <a:solidFill>
              <a:schemeClr val="accent4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51" name="TextShape 5"/>
          <p:cNvSpPr txBox="1"/>
          <p:nvPr/>
        </p:nvSpPr>
        <p:spPr>
          <a:xfrm>
            <a:off x="589680" y="8611560"/>
            <a:ext cx="11825280" cy="6973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Descrição formal: 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S, A, T(S,A,S’), g(…), s</a:t>
            </a:r>
            <a:r>
              <a:rPr b="0" lang="pt-BR" sz="2800" spc="-1" strike="noStrike" baseline="-5000">
                <a:solidFill>
                  <a:srgbClr val="ffffff"/>
                </a:solidFill>
                <a:latin typeface="Avenir Next Medium"/>
                <a:ea typeface="Avenir Next Medium"/>
              </a:rPr>
              <a:t>0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, M?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552" name="TextShape 6"/>
          <p:cNvSpPr txBox="1"/>
          <p:nvPr/>
        </p:nvSpPr>
        <p:spPr>
          <a:xfrm>
            <a:off x="406440" y="673200"/>
            <a:ext cx="629892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tetris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TextShape 1"/>
          <p:cNvSpPr txBox="1"/>
          <p:nvPr/>
        </p:nvSpPr>
        <p:spPr>
          <a:xfrm>
            <a:off x="406440" y="673200"/>
            <a:ext cx="629892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PACMAN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554" name="TextShape 2"/>
          <p:cNvSpPr txBox="1"/>
          <p:nvPr/>
        </p:nvSpPr>
        <p:spPr>
          <a:xfrm>
            <a:off x="589680" y="5965920"/>
            <a:ext cx="11825280" cy="33429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8abe5e"/>
                </a:solidFill>
                <a:latin typeface="Avenir Next Medium"/>
                <a:ea typeface="Avenir Next Medium"/>
              </a:rPr>
              <a:t>Problema informal: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comer todos os pontos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fantasmas previsíveis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invencibilidade temporária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Descrição formal: 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S, A, T(S,A,S’), g(…), s</a:t>
            </a:r>
            <a:r>
              <a:rPr b="0" lang="pt-BR" sz="2800" spc="-1" strike="noStrike" baseline="-5000">
                <a:solidFill>
                  <a:srgbClr val="ffffff"/>
                </a:solidFill>
                <a:latin typeface="Avenir Next Medium"/>
                <a:ea typeface="Avenir Next Medium"/>
              </a:rPr>
              <a:t>0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, M?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</p:txBody>
      </p:sp>
      <p:pic>
        <p:nvPicPr>
          <p:cNvPr id="1555" name="Picture 2" descr="Picture 2"/>
          <p:cNvPicPr/>
          <p:nvPr/>
        </p:nvPicPr>
        <p:blipFill>
          <a:blip r:embed="rId1"/>
          <a:stretch/>
        </p:blipFill>
        <p:spPr>
          <a:xfrm>
            <a:off x="578520" y="2374200"/>
            <a:ext cx="11847240" cy="3342960"/>
          </a:xfrm>
          <a:prstGeom prst="rect">
            <a:avLst/>
          </a:prstGeom>
          <a:ln w="12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TextShape 1"/>
          <p:cNvSpPr txBox="1"/>
          <p:nvPr/>
        </p:nvSpPr>
        <p:spPr>
          <a:xfrm>
            <a:off x="406440" y="190512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Problema pode ser formalizado de diversas formas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Tamanho do espaço de estados pode mudar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significativamente dependendo da representação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Adequação da representação depende da busca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Alternativas comuns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configurações “completas”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configurações “parciais”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557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representação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TextShape 1"/>
          <p:cNvSpPr txBox="1"/>
          <p:nvPr/>
        </p:nvSpPr>
        <p:spPr>
          <a:xfrm>
            <a:off x="419040" y="6005160"/>
            <a:ext cx="11964600" cy="28465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Objetivo: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colocar </a:t>
            </a: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rainhas em um tabuleiro </a:t>
            </a: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n-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por-</a:t>
            </a: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tal que nenhuma rainha </a:t>
            </a: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ataque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outra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rainhas se atacam se estão na mesma linha, coluna ou diagonal 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559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h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560" name="CustomShape 3"/>
          <p:cNvSpPr/>
          <p:nvPr/>
        </p:nvSpPr>
        <p:spPr>
          <a:xfrm>
            <a:off x="4597560" y="1694520"/>
            <a:ext cx="3809520" cy="380952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1" name="CustomShape 4"/>
          <p:cNvSpPr/>
          <p:nvPr/>
        </p:nvSpPr>
        <p:spPr>
          <a:xfrm>
            <a:off x="4597920" y="1576440"/>
            <a:ext cx="785520" cy="833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6000" spc="-1" strike="noStrike">
              <a:latin typeface="Arial"/>
            </a:endParaRPr>
          </a:p>
        </p:txBody>
      </p:sp>
      <p:sp>
        <p:nvSpPr>
          <p:cNvPr id="1562" name="CustomShape 5"/>
          <p:cNvSpPr/>
          <p:nvPr/>
        </p:nvSpPr>
        <p:spPr>
          <a:xfrm>
            <a:off x="6121800" y="2338560"/>
            <a:ext cx="785520" cy="833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6000" spc="-1" strike="noStrike">
              <a:latin typeface="Arial"/>
            </a:endParaRPr>
          </a:p>
        </p:txBody>
      </p:sp>
      <p:sp>
        <p:nvSpPr>
          <p:cNvPr id="1563" name="CustomShape 6"/>
          <p:cNvSpPr/>
          <p:nvPr/>
        </p:nvSpPr>
        <p:spPr>
          <a:xfrm>
            <a:off x="7658640" y="3100680"/>
            <a:ext cx="785520" cy="833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6000" spc="-1" strike="noStrike">
              <a:latin typeface="Arial"/>
            </a:endParaRPr>
          </a:p>
        </p:txBody>
      </p:sp>
      <p:sp>
        <p:nvSpPr>
          <p:cNvPr id="1564" name="CustomShape 7"/>
          <p:cNvSpPr/>
          <p:nvPr/>
        </p:nvSpPr>
        <p:spPr>
          <a:xfrm>
            <a:off x="5360040" y="3861360"/>
            <a:ext cx="785520" cy="833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6000" spc="-1" strike="noStrike">
              <a:latin typeface="Arial"/>
            </a:endParaRPr>
          </a:p>
        </p:txBody>
      </p:sp>
      <p:sp>
        <p:nvSpPr>
          <p:cNvPr id="1565" name="CustomShape 8"/>
          <p:cNvSpPr/>
          <p:nvPr/>
        </p:nvSpPr>
        <p:spPr>
          <a:xfrm>
            <a:off x="6883920" y="4623480"/>
            <a:ext cx="785520" cy="833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60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6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TextShape 1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 rainhas: representação por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configurações completas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567" name="CustomShape 2"/>
          <p:cNvSpPr/>
          <p:nvPr/>
        </p:nvSpPr>
        <p:spPr>
          <a:xfrm>
            <a:off x="527040" y="3733920"/>
            <a:ext cx="3047760" cy="304776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8" name="CustomShape 3"/>
          <p:cNvSpPr/>
          <p:nvPr/>
        </p:nvSpPr>
        <p:spPr>
          <a:xfrm>
            <a:off x="5006880" y="1752480"/>
            <a:ext cx="3047760" cy="304776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9" name="CustomShape 4"/>
          <p:cNvSpPr/>
          <p:nvPr/>
        </p:nvSpPr>
        <p:spPr>
          <a:xfrm>
            <a:off x="5032440" y="6016680"/>
            <a:ext cx="3047760" cy="3047760"/>
          </a:xfrm>
          <a:prstGeom prst="rect">
            <a:avLst/>
          </a:prstGeom>
          <a:blipFill rotWithShape="0">
            <a:blip r:embed="rId3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70" name="CustomShape 5"/>
          <p:cNvSpPr/>
          <p:nvPr/>
        </p:nvSpPr>
        <p:spPr>
          <a:xfrm>
            <a:off x="5627880" y="16563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71" name="CustomShape 6"/>
          <p:cNvSpPr/>
          <p:nvPr/>
        </p:nvSpPr>
        <p:spPr>
          <a:xfrm flipV="1">
            <a:off x="2050920" y="3276360"/>
            <a:ext cx="4479480" cy="1980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72" name="CustomShape 7"/>
          <p:cNvSpPr/>
          <p:nvPr/>
        </p:nvSpPr>
        <p:spPr>
          <a:xfrm flipH="1" flipV="1">
            <a:off x="2050560" y="5257800"/>
            <a:ext cx="4505040" cy="2282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573" name="CustomShape 8"/>
          <p:cNvSpPr/>
          <p:nvPr/>
        </p:nvSpPr>
        <p:spPr>
          <a:xfrm>
            <a:off x="519480" y="36313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74" name="CustomShape 9"/>
          <p:cNvSpPr/>
          <p:nvPr/>
        </p:nvSpPr>
        <p:spPr>
          <a:xfrm>
            <a:off x="506520" y="42537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75" name="CustomShape 10"/>
          <p:cNvSpPr/>
          <p:nvPr/>
        </p:nvSpPr>
        <p:spPr>
          <a:xfrm>
            <a:off x="519480" y="485064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76" name="CustomShape 11"/>
          <p:cNvSpPr/>
          <p:nvPr/>
        </p:nvSpPr>
        <p:spPr>
          <a:xfrm>
            <a:off x="519480" y="54601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77" name="CustomShape 12"/>
          <p:cNvSpPr/>
          <p:nvPr/>
        </p:nvSpPr>
        <p:spPr>
          <a:xfrm>
            <a:off x="519480" y="60825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78" name="CustomShape 13"/>
          <p:cNvSpPr/>
          <p:nvPr/>
        </p:nvSpPr>
        <p:spPr>
          <a:xfrm>
            <a:off x="6243840" y="59173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79" name="CustomShape 14"/>
          <p:cNvSpPr/>
          <p:nvPr/>
        </p:nvSpPr>
        <p:spPr>
          <a:xfrm>
            <a:off x="4986720" y="226620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80" name="CustomShape 15"/>
          <p:cNvSpPr/>
          <p:nvPr/>
        </p:nvSpPr>
        <p:spPr>
          <a:xfrm>
            <a:off x="4999320" y="286308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81" name="CustomShape 16"/>
          <p:cNvSpPr/>
          <p:nvPr/>
        </p:nvSpPr>
        <p:spPr>
          <a:xfrm>
            <a:off x="4999320" y="34725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82" name="CustomShape 17"/>
          <p:cNvSpPr/>
          <p:nvPr/>
        </p:nvSpPr>
        <p:spPr>
          <a:xfrm>
            <a:off x="4999320" y="409500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83" name="CustomShape 18"/>
          <p:cNvSpPr/>
          <p:nvPr/>
        </p:nvSpPr>
        <p:spPr>
          <a:xfrm>
            <a:off x="5018400" y="653004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84" name="CustomShape 19"/>
          <p:cNvSpPr/>
          <p:nvPr/>
        </p:nvSpPr>
        <p:spPr>
          <a:xfrm>
            <a:off x="5031000" y="71269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85" name="CustomShape 20"/>
          <p:cNvSpPr/>
          <p:nvPr/>
        </p:nvSpPr>
        <p:spPr>
          <a:xfrm>
            <a:off x="5031000" y="773640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86" name="CustomShape 21"/>
          <p:cNvSpPr/>
          <p:nvPr/>
        </p:nvSpPr>
        <p:spPr>
          <a:xfrm>
            <a:off x="5031000" y="835884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87" name="CustomShape 22"/>
          <p:cNvSpPr/>
          <p:nvPr/>
        </p:nvSpPr>
        <p:spPr>
          <a:xfrm>
            <a:off x="9468000" y="1695600"/>
            <a:ext cx="3047760" cy="3047760"/>
          </a:xfrm>
          <a:prstGeom prst="rect">
            <a:avLst/>
          </a:prstGeom>
          <a:blipFill rotWithShape="0">
            <a:blip r:embed="rId4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8" name="CustomShape 23"/>
          <p:cNvSpPr/>
          <p:nvPr/>
        </p:nvSpPr>
        <p:spPr>
          <a:xfrm>
            <a:off x="10088640" y="15991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89" name="CustomShape 24"/>
          <p:cNvSpPr/>
          <p:nvPr/>
        </p:nvSpPr>
        <p:spPr>
          <a:xfrm>
            <a:off x="10082520" y="22089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90" name="CustomShape 25"/>
          <p:cNvSpPr/>
          <p:nvPr/>
        </p:nvSpPr>
        <p:spPr>
          <a:xfrm>
            <a:off x="9460080" y="280584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91" name="CustomShape 26"/>
          <p:cNvSpPr/>
          <p:nvPr/>
        </p:nvSpPr>
        <p:spPr>
          <a:xfrm>
            <a:off x="9460080" y="34153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92" name="CustomShape 27"/>
          <p:cNvSpPr/>
          <p:nvPr/>
        </p:nvSpPr>
        <p:spPr>
          <a:xfrm>
            <a:off x="9460080" y="40377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93" name="CustomShape 28"/>
          <p:cNvSpPr/>
          <p:nvPr/>
        </p:nvSpPr>
        <p:spPr>
          <a:xfrm>
            <a:off x="9493200" y="6005520"/>
            <a:ext cx="3047760" cy="3047760"/>
          </a:xfrm>
          <a:prstGeom prst="rect">
            <a:avLst/>
          </a:prstGeom>
          <a:blipFill rotWithShape="0">
            <a:blip r:embed="rId5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94" name="CustomShape 29"/>
          <p:cNvSpPr/>
          <p:nvPr/>
        </p:nvSpPr>
        <p:spPr>
          <a:xfrm>
            <a:off x="10704600" y="59061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95" name="CustomShape 30"/>
          <p:cNvSpPr/>
          <p:nvPr/>
        </p:nvSpPr>
        <p:spPr>
          <a:xfrm>
            <a:off x="10114200" y="651888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96" name="CustomShape 31"/>
          <p:cNvSpPr/>
          <p:nvPr/>
        </p:nvSpPr>
        <p:spPr>
          <a:xfrm>
            <a:off x="9491760" y="71157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97" name="CustomShape 32"/>
          <p:cNvSpPr/>
          <p:nvPr/>
        </p:nvSpPr>
        <p:spPr>
          <a:xfrm>
            <a:off x="9491760" y="772560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98" name="CustomShape 33"/>
          <p:cNvSpPr/>
          <p:nvPr/>
        </p:nvSpPr>
        <p:spPr>
          <a:xfrm>
            <a:off x="9491760" y="834768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599" name="CustomShape 34"/>
          <p:cNvSpPr/>
          <p:nvPr/>
        </p:nvSpPr>
        <p:spPr>
          <a:xfrm flipV="1">
            <a:off x="6531120" y="3219120"/>
            <a:ext cx="4460400" cy="56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00" name="CustomShape 35"/>
          <p:cNvSpPr/>
          <p:nvPr/>
        </p:nvSpPr>
        <p:spPr>
          <a:xfrm flipH="1">
            <a:off x="6556320" y="7529400"/>
            <a:ext cx="4460400" cy="10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01" name="CustomShape 36"/>
          <p:cNvSpPr/>
          <p:nvPr/>
        </p:nvSpPr>
        <p:spPr>
          <a:xfrm flipH="1" flipV="1">
            <a:off x="6530760" y="3276720"/>
            <a:ext cx="25200" cy="4263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02" name="CustomShape 37"/>
          <p:cNvSpPr/>
          <p:nvPr/>
        </p:nvSpPr>
        <p:spPr>
          <a:xfrm>
            <a:off x="10991880" y="3219480"/>
            <a:ext cx="25200" cy="4309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03" name="CustomShape 38"/>
          <p:cNvSpPr/>
          <p:nvPr/>
        </p:nvSpPr>
        <p:spPr>
          <a:xfrm>
            <a:off x="2324880" y="6781680"/>
            <a:ext cx="2017800" cy="2981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0976" y="15578"/>
                  <a:pt x="3776" y="8378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04" name="CustomShape 39"/>
          <p:cNvSpPr/>
          <p:nvPr/>
        </p:nvSpPr>
        <p:spPr>
          <a:xfrm>
            <a:off x="1615320" y="6781680"/>
            <a:ext cx="651240" cy="3174840"/>
          </a:xfrm>
          <a:custGeom>
            <a:avLst/>
            <a:gdLst/>
            <a:ahLst/>
            <a:rect l="l" t="t" r="r" b="b"/>
            <a:pathLst>
              <a:path w="18965" h="21600">
                <a:moveTo>
                  <a:pt x="18965" y="21600"/>
                </a:moveTo>
                <a:cubicBezTo>
                  <a:pt x="3333" y="14504"/>
                  <a:pt x="-2635" y="7304"/>
                  <a:pt x="106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05" name="CustomShape 40"/>
          <p:cNvSpPr/>
          <p:nvPr/>
        </p:nvSpPr>
        <p:spPr>
          <a:xfrm>
            <a:off x="588240" y="6781680"/>
            <a:ext cx="471600" cy="3065760"/>
          </a:xfrm>
          <a:custGeom>
            <a:avLst/>
            <a:gdLst/>
            <a:ahLst/>
            <a:rect l="l" t="t" r="r" b="b"/>
            <a:pathLst>
              <a:path w="18257" h="21600">
                <a:moveTo>
                  <a:pt x="1972" y="21600"/>
                </a:moveTo>
                <a:cubicBezTo>
                  <a:pt x="-3343" y="13798"/>
                  <a:pt x="2085" y="6598"/>
                  <a:pt x="18257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06" name="CustomShape 41"/>
          <p:cNvSpPr/>
          <p:nvPr/>
        </p:nvSpPr>
        <p:spPr>
          <a:xfrm>
            <a:off x="6831360" y="-327240"/>
            <a:ext cx="1752840" cy="207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cubicBezTo>
                  <a:pt x="4002" y="12863"/>
                  <a:pt x="11202" y="5663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07" name="CustomShape 42"/>
          <p:cNvSpPr/>
          <p:nvPr/>
        </p:nvSpPr>
        <p:spPr>
          <a:xfrm>
            <a:off x="6213600" y="-159480"/>
            <a:ext cx="798480" cy="1911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cubicBezTo>
                  <a:pt x="781" y="14024"/>
                  <a:pt x="7981" y="6824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08" name="CustomShape 43"/>
          <p:cNvSpPr/>
          <p:nvPr/>
        </p:nvSpPr>
        <p:spPr>
          <a:xfrm>
            <a:off x="10452960" y="-153360"/>
            <a:ext cx="538200" cy="1848600"/>
          </a:xfrm>
          <a:custGeom>
            <a:avLst/>
            <a:gdLst/>
            <a:ahLst/>
            <a:rect l="l" t="t" r="r" b="b"/>
            <a:pathLst>
              <a:path w="20354" h="21600">
                <a:moveTo>
                  <a:pt x="189" y="21600"/>
                </a:moveTo>
                <a:cubicBezTo>
                  <a:pt x="-1246" y="14400"/>
                  <a:pt x="5476" y="7200"/>
                  <a:pt x="20354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09" name="CustomShape 44"/>
          <p:cNvSpPr/>
          <p:nvPr/>
        </p:nvSpPr>
        <p:spPr>
          <a:xfrm>
            <a:off x="11041920" y="-106200"/>
            <a:ext cx="1274400" cy="1801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cubicBezTo>
                  <a:pt x="3138" y="13255"/>
                  <a:pt x="10338" y="6055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10" name="CustomShape 45"/>
          <p:cNvSpPr/>
          <p:nvPr/>
        </p:nvSpPr>
        <p:spPr>
          <a:xfrm>
            <a:off x="6237360" y="9064800"/>
            <a:ext cx="551880" cy="680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1329" y="14664"/>
                  <a:pt x="4129" y="7464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11" name="CustomShape 46"/>
          <p:cNvSpPr/>
          <p:nvPr/>
        </p:nvSpPr>
        <p:spPr>
          <a:xfrm>
            <a:off x="7525080" y="9064800"/>
            <a:ext cx="1649880" cy="688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2899" y="18654"/>
                  <a:pt x="5699" y="11454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12" name="CustomShape 47"/>
          <p:cNvSpPr/>
          <p:nvPr/>
        </p:nvSpPr>
        <p:spPr>
          <a:xfrm>
            <a:off x="10846440" y="9053640"/>
            <a:ext cx="637560" cy="647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1560" y="15001"/>
                  <a:pt x="4360" y="7801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13" name="CustomShape 48"/>
          <p:cNvSpPr/>
          <p:nvPr/>
        </p:nvSpPr>
        <p:spPr>
          <a:xfrm>
            <a:off x="11620440" y="9053640"/>
            <a:ext cx="1351080" cy="743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2372" y="17577"/>
                  <a:pt x="5172" y="10377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14" name="CustomShape 49"/>
          <p:cNvSpPr/>
          <p:nvPr/>
        </p:nvSpPr>
        <p:spPr>
          <a:xfrm>
            <a:off x="1444680" y="3015720"/>
            <a:ext cx="14299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[1,1,1,1,1]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615" name="CustomShape 50"/>
          <p:cNvSpPr/>
          <p:nvPr/>
        </p:nvSpPr>
        <p:spPr>
          <a:xfrm>
            <a:off x="5962680" y="4990320"/>
            <a:ext cx="14299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[2,1,1,1,1]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616" name="CustomShape 51"/>
          <p:cNvSpPr/>
          <p:nvPr/>
        </p:nvSpPr>
        <p:spPr>
          <a:xfrm>
            <a:off x="10385280" y="4888800"/>
            <a:ext cx="14299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[2,2,1,1,1]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TextShape 1"/>
          <p:cNvSpPr txBox="1"/>
          <p:nvPr/>
        </p:nvSpPr>
        <p:spPr>
          <a:xfrm>
            <a:off x="406440" y="1778040"/>
            <a:ext cx="11118240" cy="3918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Estados inválidos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n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n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estados (superexponencial)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8</a:t>
            </a:r>
            <a:r>
              <a:rPr b="0" lang="pt-BR" sz="3400" spc="-1" strike="noStrike" baseline="31000">
                <a:solidFill>
                  <a:srgbClr val="838787"/>
                </a:solidFill>
                <a:latin typeface="Avenir Next Medium"/>
                <a:ea typeface="Avenir Next Medium"/>
              </a:rPr>
              <a:t>8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 = 16.777.216,     12</a:t>
            </a:r>
            <a:r>
              <a:rPr b="0" lang="pt-BR" sz="3400" spc="-1" strike="noStrike" baseline="31000">
                <a:solidFill>
                  <a:srgbClr val="838787"/>
                </a:solidFill>
                <a:latin typeface="Avenir Next Medium"/>
                <a:ea typeface="Avenir Next Medium"/>
              </a:rPr>
              <a:t>12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 = 8.916.100.448.256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Meta pode ser alcançada por múltiplos caminhos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618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h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: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ç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ã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f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g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ç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õ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l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1619" name="Group 3"/>
          <p:cNvGrpSpPr/>
          <p:nvPr/>
        </p:nvGrpSpPr>
        <p:grpSpPr>
          <a:xfrm>
            <a:off x="5899320" y="5283360"/>
            <a:ext cx="6806520" cy="4326480"/>
            <a:chOff x="5899320" y="5283360"/>
            <a:chExt cx="6806520" cy="4326480"/>
          </a:xfrm>
        </p:grpSpPr>
        <p:sp>
          <p:nvSpPr>
            <p:cNvPr id="1620" name="CustomShape 4"/>
            <p:cNvSpPr/>
            <p:nvPr/>
          </p:nvSpPr>
          <p:spPr>
            <a:xfrm>
              <a:off x="5931720" y="6550920"/>
              <a:ext cx="1718280" cy="1718280"/>
            </a:xfrm>
            <a:prstGeom prst="rect">
              <a:avLst/>
            </a:prstGeom>
            <a:blipFill rotWithShape="0">
              <a:blip r:embed="rId1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1" name="CustomShape 5"/>
            <p:cNvSpPr/>
            <p:nvPr/>
          </p:nvSpPr>
          <p:spPr>
            <a:xfrm>
              <a:off x="8457840" y="5433480"/>
              <a:ext cx="1718280" cy="171828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2" name="CustomShape 6"/>
            <p:cNvSpPr/>
            <p:nvPr/>
          </p:nvSpPr>
          <p:spPr>
            <a:xfrm>
              <a:off x="8472240" y="7837920"/>
              <a:ext cx="1718280" cy="171828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3" name="CustomShape 7"/>
            <p:cNvSpPr/>
            <p:nvPr/>
          </p:nvSpPr>
          <p:spPr>
            <a:xfrm>
              <a:off x="8787240" y="53154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24" name="CustomShape 8"/>
            <p:cNvSpPr/>
            <p:nvPr/>
          </p:nvSpPr>
          <p:spPr>
            <a:xfrm flipV="1">
              <a:off x="6791040" y="6292440"/>
              <a:ext cx="2525760" cy="11167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5" name="CustomShape 9"/>
            <p:cNvSpPr/>
            <p:nvPr/>
          </p:nvSpPr>
          <p:spPr>
            <a:xfrm flipH="1" flipV="1">
              <a:off x="6791040" y="7409520"/>
              <a:ext cx="2540160" cy="12870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6" name="CustomShape 10"/>
            <p:cNvSpPr/>
            <p:nvPr/>
          </p:nvSpPr>
          <p:spPr>
            <a:xfrm>
              <a:off x="5906520" y="64288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27" name="CustomShape 11"/>
            <p:cNvSpPr/>
            <p:nvPr/>
          </p:nvSpPr>
          <p:spPr>
            <a:xfrm>
              <a:off x="5899320" y="67798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28" name="CustomShape 12"/>
            <p:cNvSpPr/>
            <p:nvPr/>
          </p:nvSpPr>
          <p:spPr>
            <a:xfrm>
              <a:off x="5906520" y="71164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29" name="CustomShape 13"/>
            <p:cNvSpPr/>
            <p:nvPr/>
          </p:nvSpPr>
          <p:spPr>
            <a:xfrm>
              <a:off x="5906520" y="74602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30" name="CustomShape 14"/>
            <p:cNvSpPr/>
            <p:nvPr/>
          </p:nvSpPr>
          <p:spPr>
            <a:xfrm>
              <a:off x="5906520" y="78112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31" name="CustomShape 15"/>
            <p:cNvSpPr/>
            <p:nvPr/>
          </p:nvSpPr>
          <p:spPr>
            <a:xfrm>
              <a:off x="9134640" y="771804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32" name="CustomShape 16"/>
            <p:cNvSpPr/>
            <p:nvPr/>
          </p:nvSpPr>
          <p:spPr>
            <a:xfrm>
              <a:off x="8425800" y="56592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33" name="CustomShape 17"/>
            <p:cNvSpPr/>
            <p:nvPr/>
          </p:nvSpPr>
          <p:spPr>
            <a:xfrm>
              <a:off x="8432640" y="59958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34" name="CustomShape 18"/>
            <p:cNvSpPr/>
            <p:nvPr/>
          </p:nvSpPr>
          <p:spPr>
            <a:xfrm>
              <a:off x="8432640" y="63396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35" name="CustomShape 19"/>
            <p:cNvSpPr/>
            <p:nvPr/>
          </p:nvSpPr>
          <p:spPr>
            <a:xfrm>
              <a:off x="8432640" y="669024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36" name="CustomShape 20"/>
            <p:cNvSpPr/>
            <p:nvPr/>
          </p:nvSpPr>
          <p:spPr>
            <a:xfrm>
              <a:off x="8443440" y="806364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37" name="CustomShape 21"/>
            <p:cNvSpPr/>
            <p:nvPr/>
          </p:nvSpPr>
          <p:spPr>
            <a:xfrm>
              <a:off x="8450640" y="840024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38" name="CustomShape 22"/>
            <p:cNvSpPr/>
            <p:nvPr/>
          </p:nvSpPr>
          <p:spPr>
            <a:xfrm>
              <a:off x="8450640" y="874404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39" name="CustomShape 23"/>
            <p:cNvSpPr/>
            <p:nvPr/>
          </p:nvSpPr>
          <p:spPr>
            <a:xfrm>
              <a:off x="8450640" y="90946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40" name="CustomShape 24"/>
            <p:cNvSpPr/>
            <p:nvPr/>
          </p:nvSpPr>
          <p:spPr>
            <a:xfrm>
              <a:off x="10973160" y="5401440"/>
              <a:ext cx="1718280" cy="1718280"/>
            </a:xfrm>
            <a:prstGeom prst="rect">
              <a:avLst/>
            </a:prstGeom>
            <a:blipFill rotWithShape="0">
              <a:blip r:embed="rId4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41" name="CustomShape 25"/>
            <p:cNvSpPr/>
            <p:nvPr/>
          </p:nvSpPr>
          <p:spPr>
            <a:xfrm>
              <a:off x="11302560" y="528336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42" name="CustomShape 26"/>
            <p:cNvSpPr/>
            <p:nvPr/>
          </p:nvSpPr>
          <p:spPr>
            <a:xfrm>
              <a:off x="11298960" y="56268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43" name="CustomShape 27"/>
            <p:cNvSpPr/>
            <p:nvPr/>
          </p:nvSpPr>
          <p:spPr>
            <a:xfrm>
              <a:off x="10948320" y="59634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44" name="CustomShape 28"/>
            <p:cNvSpPr/>
            <p:nvPr/>
          </p:nvSpPr>
          <p:spPr>
            <a:xfrm>
              <a:off x="10948320" y="63072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45" name="CustomShape 29"/>
            <p:cNvSpPr/>
            <p:nvPr/>
          </p:nvSpPr>
          <p:spPr>
            <a:xfrm>
              <a:off x="10948320" y="66582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46" name="CustomShape 30"/>
            <p:cNvSpPr/>
            <p:nvPr/>
          </p:nvSpPr>
          <p:spPr>
            <a:xfrm>
              <a:off x="10987560" y="7831800"/>
              <a:ext cx="1718280" cy="1718280"/>
            </a:xfrm>
            <a:prstGeom prst="rect">
              <a:avLst/>
            </a:prstGeom>
            <a:blipFill rotWithShape="0">
              <a:blip r:embed="rId5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47" name="CustomShape 31"/>
            <p:cNvSpPr/>
            <p:nvPr/>
          </p:nvSpPr>
          <p:spPr>
            <a:xfrm>
              <a:off x="11649960" y="771192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48" name="CustomShape 32"/>
            <p:cNvSpPr/>
            <p:nvPr/>
          </p:nvSpPr>
          <p:spPr>
            <a:xfrm>
              <a:off x="11316960" y="805752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49" name="CustomShape 33"/>
            <p:cNvSpPr/>
            <p:nvPr/>
          </p:nvSpPr>
          <p:spPr>
            <a:xfrm>
              <a:off x="10965960" y="839376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50" name="CustomShape 34"/>
            <p:cNvSpPr/>
            <p:nvPr/>
          </p:nvSpPr>
          <p:spPr>
            <a:xfrm>
              <a:off x="10965960" y="873756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51" name="CustomShape 35"/>
            <p:cNvSpPr/>
            <p:nvPr/>
          </p:nvSpPr>
          <p:spPr>
            <a:xfrm>
              <a:off x="10965960" y="908856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652" name="CustomShape 36"/>
            <p:cNvSpPr/>
            <p:nvPr/>
          </p:nvSpPr>
          <p:spPr>
            <a:xfrm flipV="1">
              <a:off x="9317160" y="6259680"/>
              <a:ext cx="2514960" cy="320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3" name="CustomShape 37"/>
            <p:cNvSpPr/>
            <p:nvPr/>
          </p:nvSpPr>
          <p:spPr>
            <a:xfrm flipH="1">
              <a:off x="9331560" y="8691120"/>
              <a:ext cx="2514960" cy="57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4" name="CustomShape 38"/>
            <p:cNvSpPr/>
            <p:nvPr/>
          </p:nvSpPr>
          <p:spPr>
            <a:xfrm flipH="1" flipV="1">
              <a:off x="9316080" y="6292800"/>
              <a:ext cx="14040" cy="2404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5" name="CustomShape 39"/>
            <p:cNvSpPr/>
            <p:nvPr/>
          </p:nvSpPr>
          <p:spPr>
            <a:xfrm>
              <a:off x="11832480" y="6260760"/>
              <a:ext cx="14040" cy="24300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TextShape 1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 rainhas: representação por permutações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657" name="CustomShape 2"/>
          <p:cNvSpPr/>
          <p:nvPr/>
        </p:nvSpPr>
        <p:spPr>
          <a:xfrm>
            <a:off x="527040" y="3733920"/>
            <a:ext cx="3047760" cy="304776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8" name="CustomShape 3"/>
          <p:cNvSpPr/>
          <p:nvPr/>
        </p:nvSpPr>
        <p:spPr>
          <a:xfrm>
            <a:off x="5006880" y="1752480"/>
            <a:ext cx="3047760" cy="304776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9" name="CustomShape 4"/>
          <p:cNvSpPr/>
          <p:nvPr/>
        </p:nvSpPr>
        <p:spPr>
          <a:xfrm>
            <a:off x="5032440" y="6016680"/>
            <a:ext cx="3047760" cy="3047760"/>
          </a:xfrm>
          <a:prstGeom prst="rect">
            <a:avLst/>
          </a:prstGeom>
          <a:blipFill rotWithShape="0">
            <a:blip r:embed="rId3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60" name="CustomShape 5"/>
          <p:cNvSpPr/>
          <p:nvPr/>
        </p:nvSpPr>
        <p:spPr>
          <a:xfrm>
            <a:off x="5627880" y="16563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61" name="CustomShape 6"/>
          <p:cNvSpPr/>
          <p:nvPr/>
        </p:nvSpPr>
        <p:spPr>
          <a:xfrm flipV="1">
            <a:off x="2050920" y="3276360"/>
            <a:ext cx="4479480" cy="1980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62" name="CustomShape 7"/>
          <p:cNvSpPr/>
          <p:nvPr/>
        </p:nvSpPr>
        <p:spPr>
          <a:xfrm flipH="1" flipV="1">
            <a:off x="2050560" y="5257800"/>
            <a:ext cx="4505040" cy="2282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63" name="CustomShape 8"/>
          <p:cNvSpPr/>
          <p:nvPr/>
        </p:nvSpPr>
        <p:spPr>
          <a:xfrm>
            <a:off x="519480" y="36313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64" name="CustomShape 9"/>
          <p:cNvSpPr/>
          <p:nvPr/>
        </p:nvSpPr>
        <p:spPr>
          <a:xfrm>
            <a:off x="1128960" y="42537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65" name="CustomShape 10"/>
          <p:cNvSpPr/>
          <p:nvPr/>
        </p:nvSpPr>
        <p:spPr>
          <a:xfrm>
            <a:off x="1738440" y="485064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66" name="CustomShape 11"/>
          <p:cNvSpPr/>
          <p:nvPr/>
        </p:nvSpPr>
        <p:spPr>
          <a:xfrm>
            <a:off x="2348280" y="54601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67" name="CustomShape 12"/>
          <p:cNvSpPr/>
          <p:nvPr/>
        </p:nvSpPr>
        <p:spPr>
          <a:xfrm>
            <a:off x="2970360" y="60825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68" name="CustomShape 13"/>
          <p:cNvSpPr/>
          <p:nvPr/>
        </p:nvSpPr>
        <p:spPr>
          <a:xfrm>
            <a:off x="6243840" y="59173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69" name="CustomShape 14"/>
          <p:cNvSpPr/>
          <p:nvPr/>
        </p:nvSpPr>
        <p:spPr>
          <a:xfrm>
            <a:off x="4986720" y="226620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70" name="CustomShape 15"/>
          <p:cNvSpPr/>
          <p:nvPr/>
        </p:nvSpPr>
        <p:spPr>
          <a:xfrm>
            <a:off x="6218280" y="286308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71" name="CustomShape 16"/>
          <p:cNvSpPr/>
          <p:nvPr/>
        </p:nvSpPr>
        <p:spPr>
          <a:xfrm>
            <a:off x="6828120" y="34725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72" name="CustomShape 17"/>
          <p:cNvSpPr/>
          <p:nvPr/>
        </p:nvSpPr>
        <p:spPr>
          <a:xfrm>
            <a:off x="7450200" y="409500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73" name="CustomShape 18"/>
          <p:cNvSpPr/>
          <p:nvPr/>
        </p:nvSpPr>
        <p:spPr>
          <a:xfrm>
            <a:off x="5653440" y="653004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74" name="CustomShape 19"/>
          <p:cNvSpPr/>
          <p:nvPr/>
        </p:nvSpPr>
        <p:spPr>
          <a:xfrm>
            <a:off x="5031000" y="71269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75" name="CustomShape 20"/>
          <p:cNvSpPr/>
          <p:nvPr/>
        </p:nvSpPr>
        <p:spPr>
          <a:xfrm>
            <a:off x="6847200" y="773640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76" name="CustomShape 21"/>
          <p:cNvSpPr/>
          <p:nvPr/>
        </p:nvSpPr>
        <p:spPr>
          <a:xfrm>
            <a:off x="7456680" y="835884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77" name="CustomShape 22"/>
          <p:cNvSpPr/>
          <p:nvPr/>
        </p:nvSpPr>
        <p:spPr>
          <a:xfrm>
            <a:off x="9468000" y="1695600"/>
            <a:ext cx="3047760" cy="3047760"/>
          </a:xfrm>
          <a:prstGeom prst="rect">
            <a:avLst/>
          </a:prstGeom>
          <a:blipFill rotWithShape="0">
            <a:blip r:embed="rId4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78" name="CustomShape 23"/>
          <p:cNvSpPr/>
          <p:nvPr/>
        </p:nvSpPr>
        <p:spPr>
          <a:xfrm>
            <a:off x="10685520" y="15991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79" name="CustomShape 24"/>
          <p:cNvSpPr/>
          <p:nvPr/>
        </p:nvSpPr>
        <p:spPr>
          <a:xfrm>
            <a:off x="9447480" y="22089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80" name="CustomShape 25"/>
          <p:cNvSpPr/>
          <p:nvPr/>
        </p:nvSpPr>
        <p:spPr>
          <a:xfrm>
            <a:off x="10056960" y="280584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81" name="CustomShape 26"/>
          <p:cNvSpPr/>
          <p:nvPr/>
        </p:nvSpPr>
        <p:spPr>
          <a:xfrm>
            <a:off x="11301480" y="34153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82" name="CustomShape 27"/>
          <p:cNvSpPr/>
          <p:nvPr/>
        </p:nvSpPr>
        <p:spPr>
          <a:xfrm>
            <a:off x="11911320" y="40377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83" name="CustomShape 28"/>
          <p:cNvSpPr/>
          <p:nvPr/>
        </p:nvSpPr>
        <p:spPr>
          <a:xfrm>
            <a:off x="9493200" y="6005520"/>
            <a:ext cx="3047760" cy="3047760"/>
          </a:xfrm>
          <a:prstGeom prst="rect">
            <a:avLst/>
          </a:prstGeom>
          <a:blipFill rotWithShape="0">
            <a:blip r:embed="rId5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84" name="CustomShape 29"/>
          <p:cNvSpPr/>
          <p:nvPr/>
        </p:nvSpPr>
        <p:spPr>
          <a:xfrm>
            <a:off x="10095120" y="59061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85" name="CustomShape 30"/>
          <p:cNvSpPr/>
          <p:nvPr/>
        </p:nvSpPr>
        <p:spPr>
          <a:xfrm>
            <a:off x="10698480" y="651888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86" name="CustomShape 31"/>
          <p:cNvSpPr/>
          <p:nvPr/>
        </p:nvSpPr>
        <p:spPr>
          <a:xfrm>
            <a:off x="9491760" y="71157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87" name="CustomShape 32"/>
          <p:cNvSpPr/>
          <p:nvPr/>
        </p:nvSpPr>
        <p:spPr>
          <a:xfrm>
            <a:off x="11320560" y="772560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88" name="CustomShape 33"/>
          <p:cNvSpPr/>
          <p:nvPr/>
        </p:nvSpPr>
        <p:spPr>
          <a:xfrm>
            <a:off x="11930400" y="834768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689" name="CustomShape 34"/>
          <p:cNvSpPr/>
          <p:nvPr/>
        </p:nvSpPr>
        <p:spPr>
          <a:xfrm flipV="1">
            <a:off x="6531120" y="3219120"/>
            <a:ext cx="4460400" cy="56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90" name="CustomShape 35"/>
          <p:cNvSpPr/>
          <p:nvPr/>
        </p:nvSpPr>
        <p:spPr>
          <a:xfrm flipH="1">
            <a:off x="6556320" y="7529400"/>
            <a:ext cx="4460400" cy="10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91" name="CustomShape 36"/>
          <p:cNvSpPr/>
          <p:nvPr/>
        </p:nvSpPr>
        <p:spPr>
          <a:xfrm>
            <a:off x="2324880" y="6781680"/>
            <a:ext cx="2017800" cy="2981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0976" y="15578"/>
                  <a:pt x="3776" y="8378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92" name="CustomShape 37"/>
          <p:cNvSpPr/>
          <p:nvPr/>
        </p:nvSpPr>
        <p:spPr>
          <a:xfrm>
            <a:off x="1615320" y="6781680"/>
            <a:ext cx="651240" cy="3174840"/>
          </a:xfrm>
          <a:custGeom>
            <a:avLst/>
            <a:gdLst/>
            <a:ahLst/>
            <a:rect l="l" t="t" r="r" b="b"/>
            <a:pathLst>
              <a:path w="18965" h="21600">
                <a:moveTo>
                  <a:pt x="18965" y="21600"/>
                </a:moveTo>
                <a:cubicBezTo>
                  <a:pt x="3333" y="14504"/>
                  <a:pt x="-2635" y="7304"/>
                  <a:pt x="106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93" name="CustomShape 38"/>
          <p:cNvSpPr/>
          <p:nvPr/>
        </p:nvSpPr>
        <p:spPr>
          <a:xfrm>
            <a:off x="588240" y="6781680"/>
            <a:ext cx="471600" cy="3065760"/>
          </a:xfrm>
          <a:custGeom>
            <a:avLst/>
            <a:gdLst/>
            <a:ahLst/>
            <a:rect l="l" t="t" r="r" b="b"/>
            <a:pathLst>
              <a:path w="18257" h="21600">
                <a:moveTo>
                  <a:pt x="1972" y="21600"/>
                </a:moveTo>
                <a:cubicBezTo>
                  <a:pt x="-3343" y="13798"/>
                  <a:pt x="2085" y="6598"/>
                  <a:pt x="18257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94" name="CustomShape 39"/>
          <p:cNvSpPr/>
          <p:nvPr/>
        </p:nvSpPr>
        <p:spPr>
          <a:xfrm>
            <a:off x="6831360" y="-327240"/>
            <a:ext cx="1752840" cy="2079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cubicBezTo>
                  <a:pt x="4002" y="12863"/>
                  <a:pt x="11202" y="5663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95" name="CustomShape 40"/>
          <p:cNvSpPr/>
          <p:nvPr/>
        </p:nvSpPr>
        <p:spPr>
          <a:xfrm>
            <a:off x="6213600" y="-159480"/>
            <a:ext cx="798480" cy="1911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cubicBezTo>
                  <a:pt x="781" y="14024"/>
                  <a:pt x="7981" y="6824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96" name="CustomShape 41"/>
          <p:cNvSpPr/>
          <p:nvPr/>
        </p:nvSpPr>
        <p:spPr>
          <a:xfrm>
            <a:off x="10452960" y="-153360"/>
            <a:ext cx="538200" cy="1848600"/>
          </a:xfrm>
          <a:custGeom>
            <a:avLst/>
            <a:gdLst/>
            <a:ahLst/>
            <a:rect l="l" t="t" r="r" b="b"/>
            <a:pathLst>
              <a:path w="20354" h="21600">
                <a:moveTo>
                  <a:pt x="189" y="21600"/>
                </a:moveTo>
                <a:cubicBezTo>
                  <a:pt x="-1246" y="14400"/>
                  <a:pt x="5476" y="7200"/>
                  <a:pt x="20354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97" name="CustomShape 42"/>
          <p:cNvSpPr/>
          <p:nvPr/>
        </p:nvSpPr>
        <p:spPr>
          <a:xfrm>
            <a:off x="11041920" y="-106200"/>
            <a:ext cx="1274400" cy="1801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cubicBezTo>
                  <a:pt x="3138" y="13255"/>
                  <a:pt x="10338" y="6055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98" name="CustomShape 43"/>
          <p:cNvSpPr/>
          <p:nvPr/>
        </p:nvSpPr>
        <p:spPr>
          <a:xfrm>
            <a:off x="6237360" y="9064800"/>
            <a:ext cx="551880" cy="680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1329" y="14664"/>
                  <a:pt x="4129" y="7464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699" name="CustomShape 44"/>
          <p:cNvSpPr/>
          <p:nvPr/>
        </p:nvSpPr>
        <p:spPr>
          <a:xfrm>
            <a:off x="7525080" y="9064800"/>
            <a:ext cx="1649880" cy="688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2899" y="18654"/>
                  <a:pt x="5699" y="11454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00" name="CustomShape 45"/>
          <p:cNvSpPr/>
          <p:nvPr/>
        </p:nvSpPr>
        <p:spPr>
          <a:xfrm>
            <a:off x="10846440" y="9053640"/>
            <a:ext cx="637560" cy="647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1560" y="15001"/>
                  <a:pt x="4360" y="7801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01" name="CustomShape 46"/>
          <p:cNvSpPr/>
          <p:nvPr/>
        </p:nvSpPr>
        <p:spPr>
          <a:xfrm>
            <a:off x="11620440" y="9053640"/>
            <a:ext cx="1351080" cy="743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2372" y="17577"/>
                  <a:pt x="5172" y="10377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02" name="CustomShape 47"/>
          <p:cNvSpPr/>
          <p:nvPr/>
        </p:nvSpPr>
        <p:spPr>
          <a:xfrm>
            <a:off x="7775640" y="4438800"/>
            <a:ext cx="3241440" cy="3090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03" name="CustomShape 48"/>
          <p:cNvSpPr/>
          <p:nvPr/>
        </p:nvSpPr>
        <p:spPr>
          <a:xfrm flipV="1">
            <a:off x="6556320" y="3219120"/>
            <a:ext cx="4435200" cy="4320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04" name="CustomShape 49"/>
          <p:cNvSpPr/>
          <p:nvPr/>
        </p:nvSpPr>
        <p:spPr>
          <a:xfrm>
            <a:off x="1444680" y="3015720"/>
            <a:ext cx="14299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[1,2,3,4,5]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705" name="CustomShape 50"/>
          <p:cNvSpPr/>
          <p:nvPr/>
        </p:nvSpPr>
        <p:spPr>
          <a:xfrm>
            <a:off x="5924520" y="4941360"/>
            <a:ext cx="14299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[2,1,3,4,5]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706" name="CustomShape 51"/>
          <p:cNvSpPr/>
          <p:nvPr/>
        </p:nvSpPr>
        <p:spPr>
          <a:xfrm>
            <a:off x="10568160" y="4907160"/>
            <a:ext cx="14299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[3,1,2,4,5]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TextShape 1"/>
          <p:cNvSpPr txBox="1"/>
          <p:nvPr/>
        </p:nvSpPr>
        <p:spPr>
          <a:xfrm>
            <a:off x="406440" y="1778040"/>
            <a:ext cx="11118240" cy="3918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Estados inválidos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n!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estados (superexponencial)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8! =40.320,     12! = 479.001.600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Meta pode ser alcançada por múltiplos caminhos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708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 rainhas: problema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1709" name="Group 3"/>
          <p:cNvGrpSpPr/>
          <p:nvPr/>
        </p:nvGrpSpPr>
        <p:grpSpPr>
          <a:xfrm>
            <a:off x="5906520" y="5283360"/>
            <a:ext cx="6838920" cy="4326480"/>
            <a:chOff x="5906520" y="5283360"/>
            <a:chExt cx="6838920" cy="4326480"/>
          </a:xfrm>
        </p:grpSpPr>
        <p:sp>
          <p:nvSpPr>
            <p:cNvPr id="1710" name="CustomShape 4"/>
            <p:cNvSpPr/>
            <p:nvPr/>
          </p:nvSpPr>
          <p:spPr>
            <a:xfrm>
              <a:off x="5931720" y="6550920"/>
              <a:ext cx="1718280" cy="1718280"/>
            </a:xfrm>
            <a:prstGeom prst="rect">
              <a:avLst/>
            </a:prstGeom>
            <a:blipFill rotWithShape="0">
              <a:blip r:embed="rId1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1" name="CustomShape 5"/>
            <p:cNvSpPr/>
            <p:nvPr/>
          </p:nvSpPr>
          <p:spPr>
            <a:xfrm>
              <a:off x="8457840" y="5433480"/>
              <a:ext cx="1718280" cy="171828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2" name="CustomShape 6"/>
            <p:cNvSpPr/>
            <p:nvPr/>
          </p:nvSpPr>
          <p:spPr>
            <a:xfrm>
              <a:off x="8472240" y="7837920"/>
              <a:ext cx="1718280" cy="171828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3" name="CustomShape 7"/>
            <p:cNvSpPr/>
            <p:nvPr/>
          </p:nvSpPr>
          <p:spPr>
            <a:xfrm>
              <a:off x="8787240" y="53154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14" name="CustomShape 8"/>
            <p:cNvSpPr/>
            <p:nvPr/>
          </p:nvSpPr>
          <p:spPr>
            <a:xfrm flipV="1">
              <a:off x="6791040" y="6292440"/>
              <a:ext cx="2525760" cy="11167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5" name="CustomShape 9"/>
            <p:cNvSpPr/>
            <p:nvPr/>
          </p:nvSpPr>
          <p:spPr>
            <a:xfrm flipH="1" flipV="1">
              <a:off x="6791040" y="7409520"/>
              <a:ext cx="2540160" cy="12870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6" name="CustomShape 10"/>
            <p:cNvSpPr/>
            <p:nvPr/>
          </p:nvSpPr>
          <p:spPr>
            <a:xfrm>
              <a:off x="5906520" y="64288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17" name="CustomShape 11"/>
            <p:cNvSpPr/>
            <p:nvPr/>
          </p:nvSpPr>
          <p:spPr>
            <a:xfrm>
              <a:off x="6242400" y="67798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18" name="CustomShape 12"/>
            <p:cNvSpPr/>
            <p:nvPr/>
          </p:nvSpPr>
          <p:spPr>
            <a:xfrm>
              <a:off x="6592320" y="71164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19" name="CustomShape 13"/>
            <p:cNvSpPr/>
            <p:nvPr/>
          </p:nvSpPr>
          <p:spPr>
            <a:xfrm>
              <a:off x="6935400" y="74602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20" name="CustomShape 14"/>
            <p:cNvSpPr/>
            <p:nvPr/>
          </p:nvSpPr>
          <p:spPr>
            <a:xfrm>
              <a:off x="7265520" y="78112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21" name="CustomShape 15"/>
            <p:cNvSpPr/>
            <p:nvPr/>
          </p:nvSpPr>
          <p:spPr>
            <a:xfrm>
              <a:off x="9134640" y="771804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22" name="CustomShape 16"/>
            <p:cNvSpPr/>
            <p:nvPr/>
          </p:nvSpPr>
          <p:spPr>
            <a:xfrm>
              <a:off x="8425440" y="56592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23" name="CustomShape 17"/>
            <p:cNvSpPr/>
            <p:nvPr/>
          </p:nvSpPr>
          <p:spPr>
            <a:xfrm>
              <a:off x="9131400" y="59958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24" name="CustomShape 18"/>
            <p:cNvSpPr/>
            <p:nvPr/>
          </p:nvSpPr>
          <p:spPr>
            <a:xfrm>
              <a:off x="9461520" y="63396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25" name="CustomShape 19"/>
            <p:cNvSpPr/>
            <p:nvPr/>
          </p:nvSpPr>
          <p:spPr>
            <a:xfrm>
              <a:off x="9817200" y="669024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26" name="CustomShape 20"/>
            <p:cNvSpPr/>
            <p:nvPr/>
          </p:nvSpPr>
          <p:spPr>
            <a:xfrm>
              <a:off x="8773560" y="806364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27" name="CustomShape 21"/>
            <p:cNvSpPr/>
            <p:nvPr/>
          </p:nvSpPr>
          <p:spPr>
            <a:xfrm>
              <a:off x="8450640" y="840024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28" name="CustomShape 22"/>
            <p:cNvSpPr/>
            <p:nvPr/>
          </p:nvSpPr>
          <p:spPr>
            <a:xfrm>
              <a:off x="9479520" y="874404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29" name="CustomShape 23"/>
            <p:cNvSpPr/>
            <p:nvPr/>
          </p:nvSpPr>
          <p:spPr>
            <a:xfrm>
              <a:off x="9822240" y="909468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30" name="CustomShape 24"/>
            <p:cNvSpPr/>
            <p:nvPr/>
          </p:nvSpPr>
          <p:spPr>
            <a:xfrm>
              <a:off x="10973160" y="5401440"/>
              <a:ext cx="1718280" cy="1718280"/>
            </a:xfrm>
            <a:prstGeom prst="rect">
              <a:avLst/>
            </a:prstGeom>
            <a:blipFill rotWithShape="0">
              <a:blip r:embed="rId4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31" name="CustomShape 25"/>
            <p:cNvSpPr/>
            <p:nvPr/>
          </p:nvSpPr>
          <p:spPr>
            <a:xfrm>
              <a:off x="11633040" y="528336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32" name="CustomShape 26"/>
            <p:cNvSpPr/>
            <p:nvPr/>
          </p:nvSpPr>
          <p:spPr>
            <a:xfrm>
              <a:off x="10956240" y="56268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33" name="CustomShape 27"/>
            <p:cNvSpPr/>
            <p:nvPr/>
          </p:nvSpPr>
          <p:spPr>
            <a:xfrm>
              <a:off x="11291040" y="59634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34" name="CustomShape 28"/>
            <p:cNvSpPr/>
            <p:nvPr/>
          </p:nvSpPr>
          <p:spPr>
            <a:xfrm>
              <a:off x="11976840" y="63072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35" name="CustomShape 29"/>
            <p:cNvSpPr/>
            <p:nvPr/>
          </p:nvSpPr>
          <p:spPr>
            <a:xfrm>
              <a:off x="12319920" y="665820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36" name="CustomShape 30"/>
            <p:cNvSpPr/>
            <p:nvPr/>
          </p:nvSpPr>
          <p:spPr>
            <a:xfrm>
              <a:off x="10987560" y="7831800"/>
              <a:ext cx="1718280" cy="1718280"/>
            </a:xfrm>
            <a:prstGeom prst="rect">
              <a:avLst/>
            </a:prstGeom>
            <a:blipFill rotWithShape="0">
              <a:blip r:embed="rId5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37" name="CustomShape 31"/>
            <p:cNvSpPr/>
            <p:nvPr/>
          </p:nvSpPr>
          <p:spPr>
            <a:xfrm>
              <a:off x="11307240" y="771192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38" name="CustomShape 32"/>
            <p:cNvSpPr/>
            <p:nvPr/>
          </p:nvSpPr>
          <p:spPr>
            <a:xfrm>
              <a:off x="11634480" y="805752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39" name="CustomShape 33"/>
            <p:cNvSpPr/>
            <p:nvPr/>
          </p:nvSpPr>
          <p:spPr>
            <a:xfrm>
              <a:off x="10965960" y="839376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40" name="CustomShape 34"/>
            <p:cNvSpPr/>
            <p:nvPr/>
          </p:nvSpPr>
          <p:spPr>
            <a:xfrm>
              <a:off x="11982240" y="873756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41" name="CustomShape 35"/>
            <p:cNvSpPr/>
            <p:nvPr/>
          </p:nvSpPr>
          <p:spPr>
            <a:xfrm>
              <a:off x="12337560" y="9088560"/>
              <a:ext cx="407880" cy="515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42" name="CustomShape 36"/>
            <p:cNvSpPr/>
            <p:nvPr/>
          </p:nvSpPr>
          <p:spPr>
            <a:xfrm flipV="1">
              <a:off x="9317160" y="6259680"/>
              <a:ext cx="2514960" cy="320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43" name="CustomShape 37"/>
            <p:cNvSpPr/>
            <p:nvPr/>
          </p:nvSpPr>
          <p:spPr>
            <a:xfrm flipH="1">
              <a:off x="9331560" y="8691120"/>
              <a:ext cx="2514960" cy="57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44" name="CustomShape 38"/>
            <p:cNvSpPr/>
            <p:nvPr/>
          </p:nvSpPr>
          <p:spPr>
            <a:xfrm flipH="1" flipV="1">
              <a:off x="9316080" y="6292800"/>
              <a:ext cx="14040" cy="2404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45" name="CustomShape 39"/>
            <p:cNvSpPr/>
            <p:nvPr/>
          </p:nvSpPr>
          <p:spPr>
            <a:xfrm>
              <a:off x="11832480" y="6260760"/>
              <a:ext cx="14040" cy="24300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metro.pdf" descr="metro.pdf"/>
          <p:cNvPicPr/>
          <p:nvPr/>
        </p:nvPicPr>
        <p:blipFill>
          <a:blip r:embed="rId1"/>
          <a:srcRect l="0" t="710" r="0" b="710"/>
          <a:stretch/>
        </p:blipFill>
        <p:spPr>
          <a:xfrm>
            <a:off x="0" y="0"/>
            <a:ext cx="13004280" cy="9753120"/>
          </a:xfrm>
          <a:prstGeom prst="rect">
            <a:avLst/>
          </a:prstGeom>
          <a:ln w="25560">
            <a:solidFill>
              <a:srgbClr val="a6aaa9"/>
            </a:solidFill>
            <a:miter/>
          </a:ln>
        </p:spPr>
      </p:pic>
      <p:sp>
        <p:nvSpPr>
          <p:cNvPr id="298" name="CustomShape 1"/>
          <p:cNvSpPr/>
          <p:nvPr/>
        </p:nvSpPr>
        <p:spPr>
          <a:xfrm>
            <a:off x="6515280" y="7130880"/>
            <a:ext cx="253800" cy="253800"/>
          </a:xfrm>
          <a:prstGeom prst="ellipse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9" name="CustomShape 2"/>
          <p:cNvSpPr/>
          <p:nvPr/>
        </p:nvSpPr>
        <p:spPr>
          <a:xfrm>
            <a:off x="5753160" y="5607000"/>
            <a:ext cx="253800" cy="253800"/>
          </a:xfrm>
          <a:prstGeom prst="ellipse">
            <a:avLst/>
          </a:prstGeom>
          <a:solidFill>
            <a:srgbClr val="000000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0" name="CustomShape 3"/>
          <p:cNvSpPr/>
          <p:nvPr/>
        </p:nvSpPr>
        <p:spPr>
          <a:xfrm>
            <a:off x="5743440" y="5591520"/>
            <a:ext cx="272520" cy="259200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1" name="CustomShape 4"/>
          <p:cNvSpPr/>
          <p:nvPr/>
        </p:nvSpPr>
        <p:spPr>
          <a:xfrm>
            <a:off x="5817240" y="6934320"/>
            <a:ext cx="646920" cy="64692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2" name="CustomShape 5"/>
          <p:cNvSpPr/>
          <p:nvPr/>
        </p:nvSpPr>
        <p:spPr>
          <a:xfrm rot="8415600">
            <a:off x="5950440" y="5067720"/>
            <a:ext cx="646920" cy="64692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TextShape 6"/>
          <p:cNvSpPr txBox="1"/>
          <p:nvPr/>
        </p:nvSpPr>
        <p:spPr>
          <a:xfrm>
            <a:off x="212400" y="529920"/>
            <a:ext cx="12579840" cy="3393720"/>
          </a:xfrm>
          <a:prstGeom prst="rect">
            <a:avLst/>
          </a:prstGeom>
          <a:solidFill>
            <a:srgbClr val="222222">
              <a:alpha val="86000"/>
            </a:srgbClr>
          </a:solidFill>
          <a:ln w="12600">
            <a:noFill/>
          </a:ln>
          <a:effectLst>
            <a:outerShdw dist="25560" dir="5400000">
              <a:srgbClr val="000000">
                <a:alpha val="50000"/>
              </a:srgbClr>
            </a:outerShdw>
          </a:effectLst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Problema: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Ir da estação </a:t>
            </a:r>
            <a:r>
              <a:rPr b="0" lang="pt-BR" sz="2800" spc="-1" strike="noStrike">
                <a:solidFill>
                  <a:srgbClr val="fdcb56"/>
                </a:solidFill>
                <a:latin typeface="Avenir Next Medium"/>
                <a:ea typeface="Avenir Next Medium"/>
              </a:rPr>
              <a:t>Santa Cruz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à estação </a:t>
            </a:r>
            <a:r>
              <a:rPr b="0" lang="pt-BR" sz="2800" spc="-1" strike="noStrike">
                <a:solidFill>
                  <a:srgbClr val="fdcb56"/>
                </a:solidFill>
                <a:latin typeface="Avenir Next Medium"/>
                <a:ea typeface="Avenir Next Medium"/>
              </a:rPr>
              <a:t>Trianon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Conhecido: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mapa da linha, localização (gps, dentro/fora do trem, linha, direção,…)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Ações: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entrar/permanecer/sair do trem, trocar plataforma, sentar/levantar,…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04" name="CustomShape 7"/>
          <p:cNvSpPr/>
          <p:nvPr/>
        </p:nvSpPr>
        <p:spPr>
          <a:xfrm>
            <a:off x="5743440" y="7054200"/>
            <a:ext cx="272520" cy="407520"/>
          </a:xfrm>
          <a:custGeom>
            <a:avLst/>
            <a:gdLst/>
            <a:ahLst/>
            <a:rect l="l" t="t" r="r" b="b"/>
            <a:pathLst>
              <a:path w="21547" h="21600">
                <a:moveTo>
                  <a:pt x="7636" y="0"/>
                </a:moveTo>
                <a:cubicBezTo>
                  <a:pt x="7308" y="0"/>
                  <a:pt x="7042" y="178"/>
                  <a:pt x="7042" y="398"/>
                </a:cubicBezTo>
                <a:lnTo>
                  <a:pt x="7042" y="1269"/>
                </a:lnTo>
                <a:cubicBezTo>
                  <a:pt x="7042" y="1360"/>
                  <a:pt x="6932" y="1434"/>
                  <a:pt x="6796" y="1434"/>
                </a:cubicBezTo>
                <a:lnTo>
                  <a:pt x="6444" y="1434"/>
                </a:lnTo>
                <a:cubicBezTo>
                  <a:pt x="6308" y="1434"/>
                  <a:pt x="6197" y="1509"/>
                  <a:pt x="6197" y="1600"/>
                </a:cubicBezTo>
                <a:lnTo>
                  <a:pt x="6197" y="2450"/>
                </a:lnTo>
                <a:cubicBezTo>
                  <a:pt x="6197" y="2541"/>
                  <a:pt x="6308" y="2614"/>
                  <a:pt x="6444" y="2614"/>
                </a:cubicBezTo>
                <a:lnTo>
                  <a:pt x="6796" y="2614"/>
                </a:lnTo>
                <a:cubicBezTo>
                  <a:pt x="6932" y="2614"/>
                  <a:pt x="7042" y="2688"/>
                  <a:pt x="7042" y="2779"/>
                </a:cubicBezTo>
                <a:lnTo>
                  <a:pt x="7042" y="4048"/>
                </a:lnTo>
                <a:lnTo>
                  <a:pt x="4708" y="4048"/>
                </a:lnTo>
                <a:cubicBezTo>
                  <a:pt x="4373" y="4048"/>
                  <a:pt x="4102" y="4230"/>
                  <a:pt x="4102" y="4455"/>
                </a:cubicBezTo>
                <a:lnTo>
                  <a:pt x="4102" y="5592"/>
                </a:lnTo>
                <a:lnTo>
                  <a:pt x="3470" y="5592"/>
                </a:lnTo>
                <a:lnTo>
                  <a:pt x="3470" y="5197"/>
                </a:lnTo>
                <a:cubicBezTo>
                  <a:pt x="3470" y="5006"/>
                  <a:pt x="3238" y="4850"/>
                  <a:pt x="2952" y="4850"/>
                </a:cubicBezTo>
                <a:lnTo>
                  <a:pt x="575" y="4850"/>
                </a:lnTo>
                <a:cubicBezTo>
                  <a:pt x="289" y="4850"/>
                  <a:pt x="57" y="5006"/>
                  <a:pt x="57" y="5197"/>
                </a:cubicBezTo>
                <a:lnTo>
                  <a:pt x="57" y="9364"/>
                </a:lnTo>
                <a:cubicBezTo>
                  <a:pt x="57" y="9530"/>
                  <a:pt x="233" y="9669"/>
                  <a:pt x="464" y="9703"/>
                </a:cubicBezTo>
                <a:lnTo>
                  <a:pt x="464" y="10395"/>
                </a:lnTo>
                <a:cubicBezTo>
                  <a:pt x="233" y="10429"/>
                  <a:pt x="57" y="10568"/>
                  <a:pt x="57" y="10734"/>
                </a:cubicBezTo>
                <a:lnTo>
                  <a:pt x="57" y="13326"/>
                </a:lnTo>
                <a:cubicBezTo>
                  <a:pt x="57" y="13518"/>
                  <a:pt x="290" y="13672"/>
                  <a:pt x="575" y="13672"/>
                </a:cubicBezTo>
                <a:lnTo>
                  <a:pt x="771" y="13672"/>
                </a:lnTo>
                <a:lnTo>
                  <a:pt x="117" y="14205"/>
                </a:lnTo>
                <a:cubicBezTo>
                  <a:pt x="10" y="14293"/>
                  <a:pt x="-27" y="14412"/>
                  <a:pt x="19" y="14521"/>
                </a:cubicBezTo>
                <a:lnTo>
                  <a:pt x="480" y="15614"/>
                </a:lnTo>
                <a:cubicBezTo>
                  <a:pt x="506" y="15676"/>
                  <a:pt x="590" y="15719"/>
                  <a:pt x="686" y="15719"/>
                </a:cubicBezTo>
                <a:lnTo>
                  <a:pt x="1020" y="15719"/>
                </a:lnTo>
                <a:cubicBezTo>
                  <a:pt x="1138" y="15719"/>
                  <a:pt x="1234" y="15655"/>
                  <a:pt x="1234" y="15576"/>
                </a:cubicBezTo>
                <a:lnTo>
                  <a:pt x="1234" y="14788"/>
                </a:lnTo>
                <a:cubicBezTo>
                  <a:pt x="1234" y="14591"/>
                  <a:pt x="1472" y="14431"/>
                  <a:pt x="1765" y="14431"/>
                </a:cubicBezTo>
                <a:cubicBezTo>
                  <a:pt x="2058" y="14431"/>
                  <a:pt x="2293" y="14591"/>
                  <a:pt x="2293" y="14788"/>
                </a:cubicBezTo>
                <a:lnTo>
                  <a:pt x="2293" y="15576"/>
                </a:lnTo>
                <a:cubicBezTo>
                  <a:pt x="2293" y="15655"/>
                  <a:pt x="2389" y="15719"/>
                  <a:pt x="2507" y="15719"/>
                </a:cubicBezTo>
                <a:lnTo>
                  <a:pt x="2842" y="15719"/>
                </a:lnTo>
                <a:cubicBezTo>
                  <a:pt x="2937" y="15719"/>
                  <a:pt x="3022" y="15676"/>
                  <a:pt x="3048" y="15614"/>
                </a:cubicBezTo>
                <a:lnTo>
                  <a:pt x="3508" y="14521"/>
                </a:lnTo>
                <a:cubicBezTo>
                  <a:pt x="3554" y="14412"/>
                  <a:pt x="3518" y="14293"/>
                  <a:pt x="3410" y="14205"/>
                </a:cubicBezTo>
                <a:lnTo>
                  <a:pt x="2756" y="13672"/>
                </a:lnTo>
                <a:lnTo>
                  <a:pt x="2952" y="13672"/>
                </a:lnTo>
                <a:cubicBezTo>
                  <a:pt x="3238" y="13672"/>
                  <a:pt x="3470" y="13518"/>
                  <a:pt x="3470" y="13326"/>
                </a:cubicBezTo>
                <a:lnTo>
                  <a:pt x="3470" y="10734"/>
                </a:lnTo>
                <a:cubicBezTo>
                  <a:pt x="3470" y="10568"/>
                  <a:pt x="3297" y="10429"/>
                  <a:pt x="3065" y="10395"/>
                </a:cubicBezTo>
                <a:lnTo>
                  <a:pt x="3065" y="9703"/>
                </a:lnTo>
                <a:cubicBezTo>
                  <a:pt x="3297" y="9669"/>
                  <a:pt x="3470" y="9530"/>
                  <a:pt x="3470" y="9364"/>
                </a:cubicBezTo>
                <a:lnTo>
                  <a:pt x="3470" y="7843"/>
                </a:lnTo>
                <a:lnTo>
                  <a:pt x="4102" y="7843"/>
                </a:lnTo>
                <a:lnTo>
                  <a:pt x="4102" y="13265"/>
                </a:lnTo>
                <a:cubicBezTo>
                  <a:pt x="4102" y="13490"/>
                  <a:pt x="4373" y="13672"/>
                  <a:pt x="4708" y="13672"/>
                </a:cubicBezTo>
                <a:lnTo>
                  <a:pt x="5367" y="13672"/>
                </a:lnTo>
                <a:lnTo>
                  <a:pt x="5367" y="19636"/>
                </a:lnTo>
                <a:cubicBezTo>
                  <a:pt x="5367" y="19764"/>
                  <a:pt x="5302" y="19890"/>
                  <a:pt x="5186" y="19992"/>
                </a:cubicBezTo>
                <a:lnTo>
                  <a:pt x="4326" y="20751"/>
                </a:lnTo>
                <a:cubicBezTo>
                  <a:pt x="4210" y="20853"/>
                  <a:pt x="4145" y="20979"/>
                  <a:pt x="4145" y="21107"/>
                </a:cubicBezTo>
                <a:lnTo>
                  <a:pt x="4145" y="21327"/>
                </a:lnTo>
                <a:cubicBezTo>
                  <a:pt x="4145" y="21477"/>
                  <a:pt x="4328" y="21600"/>
                  <a:pt x="4552" y="21600"/>
                </a:cubicBezTo>
                <a:lnTo>
                  <a:pt x="9040" y="21600"/>
                </a:lnTo>
                <a:cubicBezTo>
                  <a:pt x="9264" y="21600"/>
                  <a:pt x="9447" y="21477"/>
                  <a:pt x="9447" y="21327"/>
                </a:cubicBezTo>
                <a:lnTo>
                  <a:pt x="9447" y="13672"/>
                </a:lnTo>
                <a:lnTo>
                  <a:pt x="12099" y="13672"/>
                </a:lnTo>
                <a:lnTo>
                  <a:pt x="12099" y="21327"/>
                </a:lnTo>
                <a:cubicBezTo>
                  <a:pt x="12099" y="21477"/>
                  <a:pt x="12282" y="21600"/>
                  <a:pt x="12506" y="21600"/>
                </a:cubicBezTo>
                <a:lnTo>
                  <a:pt x="16994" y="21600"/>
                </a:lnTo>
                <a:cubicBezTo>
                  <a:pt x="17218" y="21600"/>
                  <a:pt x="17399" y="21477"/>
                  <a:pt x="17399" y="21327"/>
                </a:cubicBezTo>
                <a:lnTo>
                  <a:pt x="17399" y="21107"/>
                </a:lnTo>
                <a:cubicBezTo>
                  <a:pt x="17399" y="20979"/>
                  <a:pt x="17336" y="20853"/>
                  <a:pt x="17220" y="20751"/>
                </a:cubicBezTo>
                <a:lnTo>
                  <a:pt x="16357" y="19992"/>
                </a:lnTo>
                <a:cubicBezTo>
                  <a:pt x="16241" y="19890"/>
                  <a:pt x="16179" y="19764"/>
                  <a:pt x="16179" y="19636"/>
                </a:cubicBezTo>
                <a:lnTo>
                  <a:pt x="16179" y="13672"/>
                </a:lnTo>
                <a:lnTo>
                  <a:pt x="16838" y="13672"/>
                </a:lnTo>
                <a:cubicBezTo>
                  <a:pt x="17173" y="13672"/>
                  <a:pt x="17444" y="13490"/>
                  <a:pt x="17444" y="13265"/>
                </a:cubicBezTo>
                <a:lnTo>
                  <a:pt x="17444" y="7843"/>
                </a:lnTo>
                <a:lnTo>
                  <a:pt x="18075" y="7843"/>
                </a:lnTo>
                <a:lnTo>
                  <a:pt x="18075" y="9364"/>
                </a:lnTo>
                <a:cubicBezTo>
                  <a:pt x="18075" y="9530"/>
                  <a:pt x="18249" y="9669"/>
                  <a:pt x="18480" y="9703"/>
                </a:cubicBezTo>
                <a:lnTo>
                  <a:pt x="18480" y="10395"/>
                </a:lnTo>
                <a:cubicBezTo>
                  <a:pt x="18249" y="10429"/>
                  <a:pt x="18075" y="10568"/>
                  <a:pt x="18075" y="10734"/>
                </a:cubicBezTo>
                <a:lnTo>
                  <a:pt x="18075" y="13326"/>
                </a:lnTo>
                <a:cubicBezTo>
                  <a:pt x="18075" y="13518"/>
                  <a:pt x="18308" y="13672"/>
                  <a:pt x="18594" y="13672"/>
                </a:cubicBezTo>
                <a:lnTo>
                  <a:pt x="18790" y="13672"/>
                </a:lnTo>
                <a:lnTo>
                  <a:pt x="18136" y="14205"/>
                </a:lnTo>
                <a:cubicBezTo>
                  <a:pt x="18028" y="14293"/>
                  <a:pt x="17991" y="14412"/>
                  <a:pt x="18038" y="14521"/>
                </a:cubicBezTo>
                <a:lnTo>
                  <a:pt x="18498" y="15614"/>
                </a:lnTo>
                <a:cubicBezTo>
                  <a:pt x="18524" y="15676"/>
                  <a:pt x="18609" y="15719"/>
                  <a:pt x="18704" y="15719"/>
                </a:cubicBezTo>
                <a:lnTo>
                  <a:pt x="19039" y="15719"/>
                </a:lnTo>
                <a:cubicBezTo>
                  <a:pt x="19157" y="15719"/>
                  <a:pt x="19250" y="15655"/>
                  <a:pt x="19250" y="15576"/>
                </a:cubicBezTo>
                <a:lnTo>
                  <a:pt x="19250" y="14788"/>
                </a:lnTo>
                <a:cubicBezTo>
                  <a:pt x="19250" y="14591"/>
                  <a:pt x="19488" y="14431"/>
                  <a:pt x="19781" y="14431"/>
                </a:cubicBezTo>
                <a:cubicBezTo>
                  <a:pt x="20074" y="14431"/>
                  <a:pt x="20312" y="14591"/>
                  <a:pt x="20312" y="14788"/>
                </a:cubicBezTo>
                <a:lnTo>
                  <a:pt x="20312" y="15576"/>
                </a:lnTo>
                <a:cubicBezTo>
                  <a:pt x="20312" y="15655"/>
                  <a:pt x="20408" y="15719"/>
                  <a:pt x="20525" y="15719"/>
                </a:cubicBezTo>
                <a:lnTo>
                  <a:pt x="20860" y="15719"/>
                </a:lnTo>
                <a:cubicBezTo>
                  <a:pt x="20955" y="15719"/>
                  <a:pt x="21038" y="15676"/>
                  <a:pt x="21064" y="15614"/>
                </a:cubicBezTo>
                <a:lnTo>
                  <a:pt x="21527" y="14521"/>
                </a:lnTo>
                <a:cubicBezTo>
                  <a:pt x="21573" y="14412"/>
                  <a:pt x="21536" y="14293"/>
                  <a:pt x="21429" y="14205"/>
                </a:cubicBezTo>
                <a:lnTo>
                  <a:pt x="20775" y="13672"/>
                </a:lnTo>
                <a:lnTo>
                  <a:pt x="20971" y="13672"/>
                </a:lnTo>
                <a:cubicBezTo>
                  <a:pt x="21256" y="13672"/>
                  <a:pt x="21489" y="13518"/>
                  <a:pt x="21489" y="13326"/>
                </a:cubicBezTo>
                <a:lnTo>
                  <a:pt x="21489" y="10734"/>
                </a:lnTo>
                <a:cubicBezTo>
                  <a:pt x="21489" y="10568"/>
                  <a:pt x="21313" y="10429"/>
                  <a:pt x="21081" y="10395"/>
                </a:cubicBezTo>
                <a:lnTo>
                  <a:pt x="21081" y="9703"/>
                </a:lnTo>
                <a:cubicBezTo>
                  <a:pt x="21313" y="9669"/>
                  <a:pt x="21489" y="9530"/>
                  <a:pt x="21489" y="9364"/>
                </a:cubicBezTo>
                <a:lnTo>
                  <a:pt x="21489" y="5197"/>
                </a:lnTo>
                <a:cubicBezTo>
                  <a:pt x="21489" y="5006"/>
                  <a:pt x="21256" y="4850"/>
                  <a:pt x="20971" y="4850"/>
                </a:cubicBezTo>
                <a:lnTo>
                  <a:pt x="18594" y="4850"/>
                </a:lnTo>
                <a:cubicBezTo>
                  <a:pt x="18308" y="4850"/>
                  <a:pt x="18075" y="5006"/>
                  <a:pt x="18075" y="5197"/>
                </a:cubicBezTo>
                <a:lnTo>
                  <a:pt x="18075" y="5592"/>
                </a:lnTo>
                <a:lnTo>
                  <a:pt x="17444" y="5592"/>
                </a:lnTo>
                <a:lnTo>
                  <a:pt x="17444" y="4455"/>
                </a:lnTo>
                <a:cubicBezTo>
                  <a:pt x="17444" y="4230"/>
                  <a:pt x="17173" y="4048"/>
                  <a:pt x="16838" y="4048"/>
                </a:cubicBezTo>
                <a:lnTo>
                  <a:pt x="14503" y="4048"/>
                </a:lnTo>
                <a:lnTo>
                  <a:pt x="14503" y="2779"/>
                </a:lnTo>
                <a:cubicBezTo>
                  <a:pt x="14503" y="2688"/>
                  <a:pt x="14614" y="2614"/>
                  <a:pt x="14750" y="2614"/>
                </a:cubicBezTo>
                <a:lnTo>
                  <a:pt x="15102" y="2614"/>
                </a:lnTo>
                <a:cubicBezTo>
                  <a:pt x="15238" y="2614"/>
                  <a:pt x="15349" y="2541"/>
                  <a:pt x="15349" y="2450"/>
                </a:cubicBezTo>
                <a:lnTo>
                  <a:pt x="15349" y="1600"/>
                </a:lnTo>
                <a:cubicBezTo>
                  <a:pt x="15349" y="1509"/>
                  <a:pt x="15238" y="1434"/>
                  <a:pt x="15102" y="1434"/>
                </a:cubicBezTo>
                <a:lnTo>
                  <a:pt x="14750" y="1434"/>
                </a:lnTo>
                <a:cubicBezTo>
                  <a:pt x="14614" y="1434"/>
                  <a:pt x="14503" y="1360"/>
                  <a:pt x="14503" y="1269"/>
                </a:cubicBezTo>
                <a:lnTo>
                  <a:pt x="14503" y="398"/>
                </a:lnTo>
                <a:cubicBezTo>
                  <a:pt x="14503" y="178"/>
                  <a:pt x="14238" y="0"/>
                  <a:pt x="13910" y="0"/>
                </a:cubicBezTo>
                <a:lnTo>
                  <a:pt x="7636" y="0"/>
                </a:lnTo>
                <a:close/>
                <a:moveTo>
                  <a:pt x="9228" y="1434"/>
                </a:moveTo>
                <a:cubicBezTo>
                  <a:pt x="9713" y="1434"/>
                  <a:pt x="10106" y="1700"/>
                  <a:pt x="10106" y="2025"/>
                </a:cubicBezTo>
                <a:cubicBezTo>
                  <a:pt x="10106" y="2350"/>
                  <a:pt x="9713" y="2614"/>
                  <a:pt x="9228" y="2614"/>
                </a:cubicBezTo>
                <a:cubicBezTo>
                  <a:pt x="8743" y="2614"/>
                  <a:pt x="8351" y="2350"/>
                  <a:pt x="8351" y="2025"/>
                </a:cubicBezTo>
                <a:cubicBezTo>
                  <a:pt x="8351" y="1700"/>
                  <a:pt x="8743" y="1434"/>
                  <a:pt x="9228" y="1434"/>
                </a:cubicBezTo>
                <a:close/>
                <a:moveTo>
                  <a:pt x="12317" y="1434"/>
                </a:moveTo>
                <a:cubicBezTo>
                  <a:pt x="12802" y="1434"/>
                  <a:pt x="13195" y="1700"/>
                  <a:pt x="13195" y="2025"/>
                </a:cubicBezTo>
                <a:cubicBezTo>
                  <a:pt x="13195" y="2350"/>
                  <a:pt x="12802" y="2614"/>
                  <a:pt x="12317" y="2614"/>
                </a:cubicBezTo>
                <a:cubicBezTo>
                  <a:pt x="11832" y="2614"/>
                  <a:pt x="11440" y="2350"/>
                  <a:pt x="11440" y="2025"/>
                </a:cubicBezTo>
                <a:cubicBezTo>
                  <a:pt x="11440" y="1700"/>
                  <a:pt x="11832" y="1434"/>
                  <a:pt x="12317" y="1434"/>
                </a:cubicBezTo>
                <a:close/>
                <a:moveTo>
                  <a:pt x="8091" y="5474"/>
                </a:moveTo>
                <a:lnTo>
                  <a:pt x="13454" y="5474"/>
                </a:lnTo>
                <a:lnTo>
                  <a:pt x="13454" y="7795"/>
                </a:lnTo>
                <a:lnTo>
                  <a:pt x="8091" y="7795"/>
                </a:lnTo>
                <a:lnTo>
                  <a:pt x="8091" y="5474"/>
                </a:lnTo>
                <a:close/>
                <a:moveTo>
                  <a:pt x="8688" y="8716"/>
                </a:moveTo>
                <a:cubicBezTo>
                  <a:pt x="9016" y="8716"/>
                  <a:pt x="9281" y="8895"/>
                  <a:pt x="9281" y="9116"/>
                </a:cubicBezTo>
                <a:cubicBezTo>
                  <a:pt x="9281" y="9336"/>
                  <a:pt x="9016" y="9514"/>
                  <a:pt x="8688" y="9514"/>
                </a:cubicBezTo>
                <a:cubicBezTo>
                  <a:pt x="8359" y="9514"/>
                  <a:pt x="8091" y="9336"/>
                  <a:pt x="8091" y="9116"/>
                </a:cubicBezTo>
                <a:cubicBezTo>
                  <a:pt x="8091" y="8895"/>
                  <a:pt x="8359" y="8716"/>
                  <a:pt x="8688" y="8716"/>
                </a:cubicBezTo>
                <a:close/>
                <a:moveTo>
                  <a:pt x="10773" y="8716"/>
                </a:moveTo>
                <a:cubicBezTo>
                  <a:pt x="11102" y="8716"/>
                  <a:pt x="11369" y="8895"/>
                  <a:pt x="11369" y="9116"/>
                </a:cubicBezTo>
                <a:cubicBezTo>
                  <a:pt x="11369" y="9336"/>
                  <a:pt x="11102" y="9514"/>
                  <a:pt x="10773" y="9514"/>
                </a:cubicBezTo>
                <a:cubicBezTo>
                  <a:pt x="10444" y="9514"/>
                  <a:pt x="10177" y="9336"/>
                  <a:pt x="10177" y="9116"/>
                </a:cubicBezTo>
                <a:cubicBezTo>
                  <a:pt x="10177" y="8895"/>
                  <a:pt x="10444" y="8716"/>
                  <a:pt x="10773" y="8716"/>
                </a:cubicBezTo>
                <a:close/>
                <a:moveTo>
                  <a:pt x="12858" y="8716"/>
                </a:moveTo>
                <a:cubicBezTo>
                  <a:pt x="13187" y="8716"/>
                  <a:pt x="13454" y="8895"/>
                  <a:pt x="13454" y="9116"/>
                </a:cubicBezTo>
                <a:cubicBezTo>
                  <a:pt x="13454" y="9336"/>
                  <a:pt x="13187" y="9514"/>
                  <a:pt x="12858" y="9514"/>
                </a:cubicBezTo>
                <a:cubicBezTo>
                  <a:pt x="12530" y="9514"/>
                  <a:pt x="12265" y="9336"/>
                  <a:pt x="12265" y="9116"/>
                </a:cubicBezTo>
                <a:cubicBezTo>
                  <a:pt x="12265" y="8895"/>
                  <a:pt x="12530" y="8716"/>
                  <a:pt x="12858" y="8716"/>
                </a:cubicBezTo>
                <a:close/>
                <a:moveTo>
                  <a:pt x="10773" y="10277"/>
                </a:moveTo>
                <a:cubicBezTo>
                  <a:pt x="11801" y="10277"/>
                  <a:pt x="12768" y="10545"/>
                  <a:pt x="13495" y="11033"/>
                </a:cubicBezTo>
                <a:lnTo>
                  <a:pt x="11917" y="12093"/>
                </a:lnTo>
                <a:cubicBezTo>
                  <a:pt x="11612" y="11888"/>
                  <a:pt x="11205" y="11774"/>
                  <a:pt x="10773" y="11774"/>
                </a:cubicBezTo>
                <a:cubicBezTo>
                  <a:pt x="10341" y="11774"/>
                  <a:pt x="9934" y="11888"/>
                  <a:pt x="9628" y="12093"/>
                </a:cubicBezTo>
                <a:lnTo>
                  <a:pt x="8051" y="11033"/>
                </a:lnTo>
                <a:cubicBezTo>
                  <a:pt x="8778" y="10545"/>
                  <a:pt x="9745" y="10277"/>
                  <a:pt x="10773" y="10277"/>
                </a:cubicBezTo>
                <a:close/>
              </a:path>
            </a:pathLst>
          </a:custGeom>
          <a:solidFill>
            <a:srgbClr val="000000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TextShape 1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 rainhas: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Representação por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configurações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parciais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747" name="CustomShape 2"/>
          <p:cNvSpPr/>
          <p:nvPr/>
        </p:nvSpPr>
        <p:spPr>
          <a:xfrm>
            <a:off x="527040" y="3860640"/>
            <a:ext cx="3047760" cy="304776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8" name="CustomShape 3"/>
          <p:cNvSpPr/>
          <p:nvPr/>
        </p:nvSpPr>
        <p:spPr>
          <a:xfrm>
            <a:off x="4997520" y="1835280"/>
            <a:ext cx="3047760" cy="304776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9" name="CustomShape 4"/>
          <p:cNvSpPr/>
          <p:nvPr/>
        </p:nvSpPr>
        <p:spPr>
          <a:xfrm>
            <a:off x="4997520" y="6026040"/>
            <a:ext cx="3047760" cy="3047760"/>
          </a:xfrm>
          <a:prstGeom prst="rect">
            <a:avLst/>
          </a:prstGeom>
          <a:blipFill rotWithShape="0">
            <a:blip r:embed="rId3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50" name="CustomShape 5"/>
          <p:cNvSpPr/>
          <p:nvPr/>
        </p:nvSpPr>
        <p:spPr>
          <a:xfrm>
            <a:off x="5605560" y="17391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751" name="CustomShape 6"/>
          <p:cNvSpPr/>
          <p:nvPr/>
        </p:nvSpPr>
        <p:spPr>
          <a:xfrm>
            <a:off x="4996080" y="59299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752" name="CustomShape 7"/>
          <p:cNvSpPr/>
          <p:nvPr/>
        </p:nvSpPr>
        <p:spPr>
          <a:xfrm flipV="1">
            <a:off x="2050920" y="3358800"/>
            <a:ext cx="4470120" cy="2025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53" name="CustomShape 8"/>
          <p:cNvSpPr/>
          <p:nvPr/>
        </p:nvSpPr>
        <p:spPr>
          <a:xfrm flipH="1" flipV="1">
            <a:off x="2049840" y="5384880"/>
            <a:ext cx="4470120" cy="216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54" name="CustomShape 9"/>
          <p:cNvSpPr/>
          <p:nvPr/>
        </p:nvSpPr>
        <p:spPr>
          <a:xfrm>
            <a:off x="9468000" y="1835280"/>
            <a:ext cx="3047760" cy="3047760"/>
          </a:xfrm>
          <a:prstGeom prst="rect">
            <a:avLst/>
          </a:prstGeom>
          <a:blipFill rotWithShape="0">
            <a:blip r:embed="rId4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55" name="CustomShape 10"/>
          <p:cNvSpPr/>
          <p:nvPr/>
        </p:nvSpPr>
        <p:spPr>
          <a:xfrm>
            <a:off x="10076040" y="17391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756" name="CustomShape 11"/>
          <p:cNvSpPr/>
          <p:nvPr/>
        </p:nvSpPr>
        <p:spPr>
          <a:xfrm>
            <a:off x="11295360" y="234864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757" name="CustomShape 12"/>
          <p:cNvSpPr/>
          <p:nvPr/>
        </p:nvSpPr>
        <p:spPr>
          <a:xfrm>
            <a:off x="9468000" y="6026040"/>
            <a:ext cx="3047760" cy="3047760"/>
          </a:xfrm>
          <a:prstGeom prst="rect">
            <a:avLst/>
          </a:prstGeom>
          <a:blipFill rotWithShape="0">
            <a:blip r:embed="rId5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58" name="CustomShape 13"/>
          <p:cNvSpPr/>
          <p:nvPr/>
        </p:nvSpPr>
        <p:spPr>
          <a:xfrm>
            <a:off x="9466560" y="592992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759" name="CustomShape 14"/>
          <p:cNvSpPr/>
          <p:nvPr/>
        </p:nvSpPr>
        <p:spPr>
          <a:xfrm>
            <a:off x="10679400" y="6539760"/>
            <a:ext cx="649800" cy="6868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80000"/>
              </a:lnSpc>
              <a:spcBef>
                <a:spcPts val="2801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♛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1760" name="CustomShape 15"/>
          <p:cNvSpPr/>
          <p:nvPr/>
        </p:nvSpPr>
        <p:spPr>
          <a:xfrm>
            <a:off x="6521400" y="3359160"/>
            <a:ext cx="4470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61" name="CustomShape 16"/>
          <p:cNvSpPr/>
          <p:nvPr/>
        </p:nvSpPr>
        <p:spPr>
          <a:xfrm flipH="1">
            <a:off x="6520680" y="7550280"/>
            <a:ext cx="4470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62" name="CustomShape 17"/>
          <p:cNvSpPr/>
          <p:nvPr/>
        </p:nvSpPr>
        <p:spPr>
          <a:xfrm>
            <a:off x="7062120" y="-92880"/>
            <a:ext cx="2088720" cy="1927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cubicBezTo>
                  <a:pt x="4741" y="12370"/>
                  <a:pt x="11941" y="5170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63" name="CustomShape 18"/>
          <p:cNvSpPr/>
          <p:nvPr/>
        </p:nvSpPr>
        <p:spPr>
          <a:xfrm>
            <a:off x="7347240" y="9074160"/>
            <a:ext cx="1584360" cy="758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2691" y="18169"/>
                  <a:pt x="5491" y="10969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64" name="CustomShape 19"/>
          <p:cNvSpPr/>
          <p:nvPr/>
        </p:nvSpPr>
        <p:spPr>
          <a:xfrm>
            <a:off x="8045280" y="9012240"/>
            <a:ext cx="2450520" cy="758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3462" y="19825"/>
                  <a:pt x="6262" y="12625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65" name="CustomShape 20"/>
          <p:cNvSpPr/>
          <p:nvPr/>
        </p:nvSpPr>
        <p:spPr>
          <a:xfrm>
            <a:off x="6501600" y="9074160"/>
            <a:ext cx="976320" cy="1111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cubicBezTo>
                  <a:pt x="10791" y="15551"/>
                  <a:pt x="3591" y="8351"/>
                  <a:pt x="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766" name="CustomShape 21"/>
          <p:cNvSpPr/>
          <p:nvPr/>
        </p:nvSpPr>
        <p:spPr>
          <a:xfrm>
            <a:off x="1419840" y="3155400"/>
            <a:ext cx="12625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[*,*,*,*,*]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767" name="CustomShape 22"/>
          <p:cNvSpPr/>
          <p:nvPr/>
        </p:nvSpPr>
        <p:spPr>
          <a:xfrm>
            <a:off x="5769000" y="5085720"/>
            <a:ext cx="150480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[2,*,*,*,*,*]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768" name="CustomShape 23"/>
          <p:cNvSpPr/>
          <p:nvPr/>
        </p:nvSpPr>
        <p:spPr>
          <a:xfrm>
            <a:off x="10240560" y="5085720"/>
            <a:ext cx="153828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[2,4,*,*,*,*]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" name="TextShape 1"/>
          <p:cNvSpPr txBox="1"/>
          <p:nvPr/>
        </p:nvSpPr>
        <p:spPr>
          <a:xfrm>
            <a:off x="406440" y="190512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Estado: configuração parcial válida; </a:t>
            </a:r>
            <a:r>
              <a:rPr b="1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falha cedo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&lt;&lt; 1 + n + n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2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 + n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3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 + … + n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n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=  (n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n+1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-1)/(n-1)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estados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8 → 2.057,     12 → 856.189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Meta é alcançável a partir de um único caminho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770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h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: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l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1771" name="Group 3"/>
          <p:cNvGrpSpPr/>
          <p:nvPr/>
        </p:nvGrpSpPr>
        <p:grpSpPr>
          <a:xfrm>
            <a:off x="6218640" y="5372280"/>
            <a:ext cx="6663240" cy="4139280"/>
            <a:chOff x="6218640" y="5372280"/>
            <a:chExt cx="6663240" cy="4139280"/>
          </a:xfrm>
        </p:grpSpPr>
        <p:sp>
          <p:nvSpPr>
            <p:cNvPr id="1772" name="CustomShape 4"/>
            <p:cNvSpPr/>
            <p:nvPr/>
          </p:nvSpPr>
          <p:spPr>
            <a:xfrm>
              <a:off x="6218640" y="6614280"/>
              <a:ext cx="1693800" cy="1693800"/>
            </a:xfrm>
            <a:prstGeom prst="rect">
              <a:avLst/>
            </a:prstGeom>
            <a:blipFill rotWithShape="0">
              <a:blip r:embed="rId1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73" name="CustomShape 5"/>
            <p:cNvSpPr/>
            <p:nvPr/>
          </p:nvSpPr>
          <p:spPr>
            <a:xfrm>
              <a:off x="8703360" y="5488560"/>
              <a:ext cx="1693800" cy="169380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74" name="CustomShape 6"/>
            <p:cNvSpPr/>
            <p:nvPr/>
          </p:nvSpPr>
          <p:spPr>
            <a:xfrm>
              <a:off x="8703360" y="7817760"/>
              <a:ext cx="1693800" cy="169380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75" name="CustomShape 7"/>
            <p:cNvSpPr/>
            <p:nvPr/>
          </p:nvSpPr>
          <p:spPr>
            <a:xfrm>
              <a:off x="9020880" y="537228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76" name="CustomShape 8"/>
            <p:cNvSpPr/>
            <p:nvPr/>
          </p:nvSpPr>
          <p:spPr>
            <a:xfrm>
              <a:off x="8682120" y="770148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77" name="CustomShape 9"/>
            <p:cNvSpPr/>
            <p:nvPr/>
          </p:nvSpPr>
          <p:spPr>
            <a:xfrm flipV="1">
              <a:off x="7065720" y="6335280"/>
              <a:ext cx="2484360" cy="1125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78" name="CustomShape 10"/>
            <p:cNvSpPr/>
            <p:nvPr/>
          </p:nvSpPr>
          <p:spPr>
            <a:xfrm flipH="1" flipV="1">
              <a:off x="7065000" y="7461360"/>
              <a:ext cx="2484360" cy="1203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79" name="CustomShape 11"/>
            <p:cNvSpPr/>
            <p:nvPr/>
          </p:nvSpPr>
          <p:spPr>
            <a:xfrm>
              <a:off x="11188080" y="5488560"/>
              <a:ext cx="1693800" cy="1693800"/>
            </a:xfrm>
            <a:prstGeom prst="rect">
              <a:avLst/>
            </a:prstGeom>
            <a:blipFill rotWithShape="0">
              <a:blip r:embed="rId4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80" name="CustomShape 12"/>
            <p:cNvSpPr/>
            <p:nvPr/>
          </p:nvSpPr>
          <p:spPr>
            <a:xfrm>
              <a:off x="11505600" y="537228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81" name="CustomShape 13"/>
            <p:cNvSpPr/>
            <p:nvPr/>
          </p:nvSpPr>
          <p:spPr>
            <a:xfrm>
              <a:off x="12183120" y="571104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82" name="CustomShape 14"/>
            <p:cNvSpPr/>
            <p:nvPr/>
          </p:nvSpPr>
          <p:spPr>
            <a:xfrm>
              <a:off x="11188080" y="7817760"/>
              <a:ext cx="1693800" cy="1693800"/>
            </a:xfrm>
            <a:prstGeom prst="rect">
              <a:avLst/>
            </a:prstGeom>
            <a:blipFill rotWithShape="0">
              <a:blip r:embed="rId5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83" name="CustomShape 15"/>
            <p:cNvSpPr/>
            <p:nvPr/>
          </p:nvSpPr>
          <p:spPr>
            <a:xfrm>
              <a:off x="11166840" y="770148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84" name="CustomShape 16"/>
            <p:cNvSpPr/>
            <p:nvPr/>
          </p:nvSpPr>
          <p:spPr>
            <a:xfrm>
              <a:off x="11840760" y="804024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1785" name="CustomShape 17"/>
            <p:cNvSpPr/>
            <p:nvPr/>
          </p:nvSpPr>
          <p:spPr>
            <a:xfrm>
              <a:off x="9550440" y="6335640"/>
              <a:ext cx="248436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86" name="CustomShape 18"/>
            <p:cNvSpPr/>
            <p:nvPr/>
          </p:nvSpPr>
          <p:spPr>
            <a:xfrm flipH="1">
              <a:off x="9549720" y="8664840"/>
              <a:ext cx="248436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38160">
              <a:solidFill>
                <a:srgbClr val="838787"/>
              </a:solidFill>
              <a:custDash>
                <a:ds d="100000" sp="200000"/>
              </a:custDash>
              <a:miter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TextShape 1"/>
          <p:cNvSpPr txBox="1"/>
          <p:nvPr/>
        </p:nvSpPr>
        <p:spPr>
          <a:xfrm>
            <a:off x="406440" y="2286000"/>
            <a:ext cx="12191760" cy="33253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Algoritmo visita estados buscando encontrar estado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meta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algoritmo parte de estado inicial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a cada iteração visita estado sucessor de algum 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estado já visitado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788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no espaço de estados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pic>
        <p:nvPicPr>
          <p:cNvPr id="1789" name="searchtree.pdf" descr="searchtree.pdf"/>
          <p:cNvPicPr/>
          <p:nvPr/>
        </p:nvPicPr>
        <p:blipFill>
          <a:blip r:embed="rId1"/>
          <a:stretch/>
        </p:blipFill>
        <p:spPr>
          <a:xfrm>
            <a:off x="901440" y="6282720"/>
            <a:ext cx="11201400" cy="2400120"/>
          </a:xfrm>
          <a:prstGeom prst="rect">
            <a:avLst/>
          </a:prstGeom>
          <a:ln w="12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TextShape 1"/>
          <p:cNvSpPr txBox="1"/>
          <p:nvPr/>
        </p:nvSpPr>
        <p:spPr>
          <a:xfrm>
            <a:off x="406440" y="228600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Busca cega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usa apenas conhecimento sobre a especificação do problema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Busca informada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usa conhecimento heurístico sobre domínio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Busca local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não armazena informações sobre caminhos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791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no espaço de estados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pic>
        <p:nvPicPr>
          <p:cNvPr id="1792" name="searchtree.pdf" descr="searchtree.pdf"/>
          <p:cNvPicPr/>
          <p:nvPr/>
        </p:nvPicPr>
        <p:blipFill>
          <a:blip r:embed="rId1"/>
          <a:stretch/>
        </p:blipFill>
        <p:spPr>
          <a:xfrm>
            <a:off x="6819120" y="1609200"/>
            <a:ext cx="5470200" cy="1171800"/>
          </a:xfrm>
          <a:prstGeom prst="rect">
            <a:avLst/>
          </a:prstGeom>
          <a:ln w="12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TextShape 1"/>
          <p:cNvSpPr txBox="1"/>
          <p:nvPr/>
        </p:nvSpPr>
        <p:spPr>
          <a:xfrm>
            <a:off x="376920" y="4686840"/>
            <a:ext cx="9127080" cy="4287960"/>
          </a:xfrm>
          <a:prstGeom prst="rect">
            <a:avLst/>
          </a:prstGeom>
          <a:solidFill>
            <a:srgbClr val="a6aaa9">
              <a:alpha val="25000"/>
            </a:srgbClr>
          </a:solidFill>
          <a:ln w="12600">
            <a:noFill/>
          </a:ln>
        </p:spPr>
        <p:txBody>
          <a:bodyPr lIns="50760" rIns="50760" tIns="50760" bIns="50760">
            <a:noAutofit/>
          </a:bodyPr>
          <a:p>
            <a:pPr marL="33768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Inicie árvore com solução inicial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  <a:p>
            <a:pPr marL="33768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Repita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  <a:p>
            <a:pPr lvl="1" marL="67572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 não existirem ações aplicáveis retorne </a:t>
            </a:r>
            <a:r>
              <a:rPr b="0" lang="pt-BR" sz="259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falha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  <a:p>
            <a:pPr lvl="1" marL="67572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selecione </a:t>
            </a:r>
            <a:r>
              <a:rPr b="0" lang="pt-BR" sz="2590" spc="-1" strike="noStrike">
                <a:solidFill>
                  <a:srgbClr val="c41c2d"/>
                </a:solidFill>
                <a:latin typeface="Avenir Next Medium"/>
                <a:ea typeface="Avenir Next Medium"/>
              </a:rPr>
              <a:t>nó folha</a:t>
            </a:r>
            <a:r>
              <a:rPr b="0" lang="pt-BR" sz="259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de acordo com </a:t>
            </a:r>
            <a:r>
              <a:rPr b="0" lang="pt-BR" sz="259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estratégia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  <a:p>
            <a:pPr lvl="1" marL="67572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 nó contiver estado-meta, retorne solução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  <a:p>
            <a:pPr lvl="1" marL="67572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expanda</a:t>
            </a:r>
            <a:r>
              <a:rPr b="0" lang="pt-BR" sz="259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nó escolhido com ações aplicáveis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794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á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v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795" name="CustomShape 3"/>
          <p:cNvSpPr/>
          <p:nvPr/>
        </p:nvSpPr>
        <p:spPr>
          <a:xfrm>
            <a:off x="406440" y="1968480"/>
            <a:ext cx="7896600" cy="2509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/>
          </a:bodyPr>
          <a:p>
            <a:pPr marL="435600" indent="-435240">
              <a:lnSpc>
                <a:spcPct val="100000"/>
              </a:lnSpc>
              <a:spcBef>
                <a:spcPts val="27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33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Represente busca como uma árvore</a:t>
            </a:r>
            <a:endParaRPr b="0" lang="pt-BR" sz="3330" spc="-1" strike="noStrike">
              <a:latin typeface="Arial"/>
            </a:endParaRPr>
          </a:p>
          <a:p>
            <a:pPr marL="435600" indent="-435240">
              <a:lnSpc>
                <a:spcPct val="100000"/>
              </a:lnSpc>
              <a:spcBef>
                <a:spcPts val="27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33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Nós representam soluções parciais</a:t>
            </a:r>
            <a:endParaRPr b="0" lang="pt-BR" sz="3330" spc="-1" strike="noStrike">
              <a:latin typeface="Arial"/>
            </a:endParaRPr>
          </a:p>
        </p:txBody>
      </p:sp>
      <p:grpSp>
        <p:nvGrpSpPr>
          <p:cNvPr id="1796" name="Group 4"/>
          <p:cNvGrpSpPr/>
          <p:nvPr/>
        </p:nvGrpSpPr>
        <p:grpSpPr>
          <a:xfrm>
            <a:off x="8610480" y="914400"/>
            <a:ext cx="3746160" cy="4127040"/>
            <a:chOff x="8610480" y="914400"/>
            <a:chExt cx="3746160" cy="4127040"/>
          </a:xfrm>
        </p:grpSpPr>
        <p:sp>
          <p:nvSpPr>
            <p:cNvPr id="1797" name="CustomShape 5"/>
            <p:cNvSpPr/>
            <p:nvPr/>
          </p:nvSpPr>
          <p:spPr>
            <a:xfrm>
              <a:off x="8610480" y="2616120"/>
              <a:ext cx="723600" cy="723600"/>
            </a:xfrm>
            <a:prstGeom prst="ellipse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ffffff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ffffff"/>
                  </a:solidFill>
                  <a:latin typeface="DIN Condensed"/>
                  <a:ea typeface="DIN Condensed"/>
                </a:rPr>
                <a:t>0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1798" name="CustomShape 6"/>
            <p:cNvSpPr/>
            <p:nvPr/>
          </p:nvSpPr>
          <p:spPr>
            <a:xfrm>
              <a:off x="10121760" y="914400"/>
              <a:ext cx="723600" cy="723600"/>
            </a:xfrm>
            <a:prstGeom prst="ellipse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ffffff"/>
                  </a:solidFill>
                  <a:latin typeface="DIN Condensed"/>
                  <a:ea typeface="DIN Condensed"/>
                </a:rPr>
                <a:t>a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1799" name="CustomShape 7"/>
            <p:cNvSpPr/>
            <p:nvPr/>
          </p:nvSpPr>
          <p:spPr>
            <a:xfrm>
              <a:off x="10121760" y="2616120"/>
              <a:ext cx="723600" cy="723600"/>
            </a:xfrm>
            <a:prstGeom prst="ellipse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ffffff"/>
                  </a:solidFill>
                  <a:latin typeface="DIN Condensed"/>
                  <a:ea typeface="DIN Condensed"/>
                </a:rPr>
                <a:t>b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1800" name="CustomShape 8"/>
            <p:cNvSpPr/>
            <p:nvPr/>
          </p:nvSpPr>
          <p:spPr>
            <a:xfrm>
              <a:off x="11633040" y="2616120"/>
              <a:ext cx="723600" cy="723600"/>
            </a:xfrm>
            <a:prstGeom prst="ellipse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232323"/>
                  </a:solidFill>
                  <a:latin typeface="DIN Condensed"/>
                  <a:ea typeface="DIN Condensed"/>
                </a:rPr>
                <a:t>m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1801" name="CustomShape 9"/>
            <p:cNvSpPr/>
            <p:nvPr/>
          </p:nvSpPr>
          <p:spPr>
            <a:xfrm>
              <a:off x="10121760" y="4317840"/>
              <a:ext cx="723600" cy="723600"/>
            </a:xfrm>
            <a:prstGeom prst="ellipse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ffffff"/>
                  </a:solidFill>
                  <a:latin typeface="DIN Condensed"/>
                  <a:ea typeface="DIN Condensed"/>
                </a:rPr>
                <a:t>c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1802" name="CustomShape 10"/>
            <p:cNvSpPr/>
            <p:nvPr/>
          </p:nvSpPr>
          <p:spPr>
            <a:xfrm flipV="1">
              <a:off x="8972640" y="1275840"/>
              <a:ext cx="1510920" cy="1701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03" name="CustomShape 11"/>
            <p:cNvSpPr/>
            <p:nvPr/>
          </p:nvSpPr>
          <p:spPr>
            <a:xfrm>
              <a:off x="10483920" y="1276200"/>
              <a:ext cx="1510920" cy="1701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04" name="CustomShape 12"/>
            <p:cNvSpPr/>
            <p:nvPr/>
          </p:nvSpPr>
          <p:spPr>
            <a:xfrm flipH="1" flipV="1">
              <a:off x="8971920" y="2978280"/>
              <a:ext cx="1510920" cy="1701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05" name="CustomShape 13"/>
            <p:cNvSpPr/>
            <p:nvPr/>
          </p:nvSpPr>
          <p:spPr>
            <a:xfrm flipH="1">
              <a:off x="10483200" y="2978280"/>
              <a:ext cx="1510920" cy="1701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06" name="CustomShape 14"/>
            <p:cNvSpPr/>
            <p:nvPr/>
          </p:nvSpPr>
          <p:spPr>
            <a:xfrm>
              <a:off x="8972640" y="2978280"/>
              <a:ext cx="15109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07" name="CustomShape 15"/>
            <p:cNvSpPr/>
            <p:nvPr/>
          </p:nvSpPr>
          <p:spPr>
            <a:xfrm>
              <a:off x="10483920" y="2978280"/>
              <a:ext cx="15109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08" name="CustomShape 16"/>
            <p:cNvSpPr/>
            <p:nvPr/>
          </p:nvSpPr>
          <p:spPr>
            <a:xfrm>
              <a:off x="8948880" y="1269720"/>
              <a:ext cx="34344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1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09" name="CustomShape 17"/>
            <p:cNvSpPr/>
            <p:nvPr/>
          </p:nvSpPr>
          <p:spPr>
            <a:xfrm>
              <a:off x="8793000" y="4127040"/>
              <a:ext cx="58572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15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10" name="CustomShape 18"/>
            <p:cNvSpPr/>
            <p:nvPr/>
          </p:nvSpPr>
          <p:spPr>
            <a:xfrm>
              <a:off x="9556200" y="2463480"/>
              <a:ext cx="34344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5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11" name="CustomShape 19"/>
            <p:cNvSpPr/>
            <p:nvPr/>
          </p:nvSpPr>
          <p:spPr>
            <a:xfrm>
              <a:off x="11067480" y="2463480"/>
              <a:ext cx="34344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5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12" name="CustomShape 20"/>
            <p:cNvSpPr/>
            <p:nvPr/>
          </p:nvSpPr>
          <p:spPr>
            <a:xfrm>
              <a:off x="11721600" y="3961800"/>
              <a:ext cx="34344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5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13" name="CustomShape 21"/>
            <p:cNvSpPr/>
            <p:nvPr/>
          </p:nvSpPr>
          <p:spPr>
            <a:xfrm>
              <a:off x="11667600" y="1317240"/>
              <a:ext cx="58572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10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14" name="CustomShape 22"/>
            <p:cNvSpPr/>
            <p:nvPr/>
          </p:nvSpPr>
          <p:spPr>
            <a:xfrm flipV="1">
              <a:off x="10483920" y="2978280"/>
              <a:ext cx="360" cy="1701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815" name="CustomShape 23"/>
          <p:cNvSpPr/>
          <p:nvPr/>
        </p:nvSpPr>
        <p:spPr>
          <a:xfrm>
            <a:off x="10523520" y="356832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1</a:t>
            </a:r>
            <a:endParaRPr b="0" lang="pt-BR" sz="3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CustomShape 1"/>
          <p:cNvSpPr/>
          <p:nvPr/>
        </p:nvSpPr>
        <p:spPr>
          <a:xfrm flipV="1">
            <a:off x="10787400" y="6990480"/>
            <a:ext cx="360" cy="1117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0152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17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árvore de busca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818" name="CustomShape 3"/>
          <p:cNvSpPr/>
          <p:nvPr/>
        </p:nvSpPr>
        <p:spPr>
          <a:xfrm>
            <a:off x="406440" y="1968480"/>
            <a:ext cx="7896600" cy="25095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/>
          </a:bodyPr>
          <a:p>
            <a:pPr marL="435600" indent="-435240">
              <a:lnSpc>
                <a:spcPct val="100000"/>
              </a:lnSpc>
              <a:spcBef>
                <a:spcPts val="27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33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Represente busca como uma árvore</a:t>
            </a:r>
            <a:endParaRPr b="0" lang="pt-BR" sz="3330" spc="-1" strike="noStrike">
              <a:latin typeface="Arial"/>
            </a:endParaRPr>
          </a:p>
          <a:p>
            <a:pPr marL="435600" indent="-435240">
              <a:lnSpc>
                <a:spcPct val="100000"/>
              </a:lnSpc>
              <a:spcBef>
                <a:spcPts val="27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33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Nós representam soluções parciais</a:t>
            </a:r>
            <a:endParaRPr b="0" lang="pt-BR" sz="3330" spc="-1" strike="noStrike">
              <a:latin typeface="Arial"/>
            </a:endParaRPr>
          </a:p>
        </p:txBody>
      </p:sp>
      <p:grpSp>
        <p:nvGrpSpPr>
          <p:cNvPr id="1819" name="Group 4"/>
          <p:cNvGrpSpPr/>
          <p:nvPr/>
        </p:nvGrpSpPr>
        <p:grpSpPr>
          <a:xfrm>
            <a:off x="8610480" y="914400"/>
            <a:ext cx="3746160" cy="4127040"/>
            <a:chOff x="8610480" y="914400"/>
            <a:chExt cx="3746160" cy="4127040"/>
          </a:xfrm>
        </p:grpSpPr>
        <p:sp>
          <p:nvSpPr>
            <p:cNvPr id="1820" name="CustomShape 5"/>
            <p:cNvSpPr/>
            <p:nvPr/>
          </p:nvSpPr>
          <p:spPr>
            <a:xfrm>
              <a:off x="8610480" y="2616120"/>
              <a:ext cx="723600" cy="723600"/>
            </a:xfrm>
            <a:prstGeom prst="ellipse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ffffff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ffffff"/>
                  </a:solidFill>
                  <a:latin typeface="DIN Condensed"/>
                  <a:ea typeface="DIN Condensed"/>
                </a:rPr>
                <a:t>0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1821" name="CustomShape 6"/>
            <p:cNvSpPr/>
            <p:nvPr/>
          </p:nvSpPr>
          <p:spPr>
            <a:xfrm>
              <a:off x="10121760" y="914400"/>
              <a:ext cx="723600" cy="723600"/>
            </a:xfrm>
            <a:prstGeom prst="ellipse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ffffff"/>
                  </a:solidFill>
                  <a:latin typeface="DIN Condensed"/>
                  <a:ea typeface="DIN Condensed"/>
                </a:rPr>
                <a:t>a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1822" name="CustomShape 7"/>
            <p:cNvSpPr/>
            <p:nvPr/>
          </p:nvSpPr>
          <p:spPr>
            <a:xfrm>
              <a:off x="10121760" y="2616120"/>
              <a:ext cx="723600" cy="723600"/>
            </a:xfrm>
            <a:prstGeom prst="ellipse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ffffff"/>
                  </a:solidFill>
                  <a:latin typeface="DIN Condensed"/>
                  <a:ea typeface="DIN Condensed"/>
                </a:rPr>
                <a:t>b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1823" name="CustomShape 8"/>
            <p:cNvSpPr/>
            <p:nvPr/>
          </p:nvSpPr>
          <p:spPr>
            <a:xfrm>
              <a:off x="11633040" y="2616120"/>
              <a:ext cx="723600" cy="723600"/>
            </a:xfrm>
            <a:prstGeom prst="ellipse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232323"/>
                  </a:solidFill>
                  <a:latin typeface="DIN Condensed"/>
                  <a:ea typeface="DIN Condensed"/>
                </a:rPr>
                <a:t>m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1824" name="CustomShape 9"/>
            <p:cNvSpPr/>
            <p:nvPr/>
          </p:nvSpPr>
          <p:spPr>
            <a:xfrm>
              <a:off x="10121760" y="4317840"/>
              <a:ext cx="723600" cy="723600"/>
            </a:xfrm>
            <a:prstGeom prst="ellipse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ffffff"/>
                  </a:solidFill>
                  <a:latin typeface="DIN Condensed"/>
                  <a:ea typeface="DIN Condensed"/>
                </a:rPr>
                <a:t>c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1825" name="CustomShape 10"/>
            <p:cNvSpPr/>
            <p:nvPr/>
          </p:nvSpPr>
          <p:spPr>
            <a:xfrm flipV="1">
              <a:off x="8972640" y="1275840"/>
              <a:ext cx="1510920" cy="1701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26" name="CustomShape 11"/>
            <p:cNvSpPr/>
            <p:nvPr/>
          </p:nvSpPr>
          <p:spPr>
            <a:xfrm>
              <a:off x="10483920" y="1276200"/>
              <a:ext cx="1510920" cy="1701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27" name="CustomShape 12"/>
            <p:cNvSpPr/>
            <p:nvPr/>
          </p:nvSpPr>
          <p:spPr>
            <a:xfrm flipH="1" flipV="1">
              <a:off x="8971920" y="2978280"/>
              <a:ext cx="1510920" cy="1701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28" name="CustomShape 13"/>
            <p:cNvSpPr/>
            <p:nvPr/>
          </p:nvSpPr>
          <p:spPr>
            <a:xfrm flipH="1">
              <a:off x="10483200" y="2978280"/>
              <a:ext cx="1510920" cy="1701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29" name="CustomShape 14"/>
            <p:cNvSpPr/>
            <p:nvPr/>
          </p:nvSpPr>
          <p:spPr>
            <a:xfrm>
              <a:off x="8972640" y="2978280"/>
              <a:ext cx="15109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30" name="CustomShape 15"/>
            <p:cNvSpPr/>
            <p:nvPr/>
          </p:nvSpPr>
          <p:spPr>
            <a:xfrm>
              <a:off x="10483920" y="2978280"/>
              <a:ext cx="151092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31" name="CustomShape 16"/>
            <p:cNvSpPr/>
            <p:nvPr/>
          </p:nvSpPr>
          <p:spPr>
            <a:xfrm>
              <a:off x="8948880" y="1269720"/>
              <a:ext cx="34344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1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32" name="CustomShape 17"/>
            <p:cNvSpPr/>
            <p:nvPr/>
          </p:nvSpPr>
          <p:spPr>
            <a:xfrm>
              <a:off x="8793000" y="4127040"/>
              <a:ext cx="58572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15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33" name="CustomShape 18"/>
            <p:cNvSpPr/>
            <p:nvPr/>
          </p:nvSpPr>
          <p:spPr>
            <a:xfrm>
              <a:off x="9556200" y="2463480"/>
              <a:ext cx="34344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5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34" name="CustomShape 19"/>
            <p:cNvSpPr/>
            <p:nvPr/>
          </p:nvSpPr>
          <p:spPr>
            <a:xfrm>
              <a:off x="11067480" y="2463480"/>
              <a:ext cx="34344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5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35" name="CustomShape 20"/>
            <p:cNvSpPr/>
            <p:nvPr/>
          </p:nvSpPr>
          <p:spPr>
            <a:xfrm>
              <a:off x="11721600" y="3961800"/>
              <a:ext cx="34344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5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36" name="CustomShape 21"/>
            <p:cNvSpPr/>
            <p:nvPr/>
          </p:nvSpPr>
          <p:spPr>
            <a:xfrm>
              <a:off x="11667600" y="1317240"/>
              <a:ext cx="585720" cy="5590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30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10</a:t>
              </a:r>
              <a:endParaRPr b="0" lang="pt-BR" sz="3000" spc="-1" strike="noStrike">
                <a:latin typeface="Arial"/>
              </a:endParaRPr>
            </a:p>
          </p:txBody>
        </p:sp>
        <p:sp>
          <p:nvSpPr>
            <p:cNvPr id="1837" name="CustomShape 22"/>
            <p:cNvSpPr/>
            <p:nvPr/>
          </p:nvSpPr>
          <p:spPr>
            <a:xfrm flipV="1">
              <a:off x="10483920" y="2978280"/>
              <a:ext cx="360" cy="1701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838" name="CustomShape 23"/>
          <p:cNvSpPr/>
          <p:nvPr/>
        </p:nvSpPr>
        <p:spPr>
          <a:xfrm flipH="1" flipV="1">
            <a:off x="10786680" y="5873040"/>
            <a:ext cx="1155240" cy="1117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0152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39" name="CustomShape 24"/>
          <p:cNvSpPr/>
          <p:nvPr/>
        </p:nvSpPr>
        <p:spPr>
          <a:xfrm flipV="1">
            <a:off x="10787400" y="5873040"/>
            <a:ext cx="360" cy="1117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0152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40" name="CustomShape 25"/>
          <p:cNvSpPr/>
          <p:nvPr/>
        </p:nvSpPr>
        <p:spPr>
          <a:xfrm flipV="1">
            <a:off x="9631800" y="5873040"/>
            <a:ext cx="1155240" cy="1117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0152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41" name="CustomShape 26"/>
          <p:cNvSpPr/>
          <p:nvPr/>
        </p:nvSpPr>
        <p:spPr>
          <a:xfrm>
            <a:off x="10289880" y="5668200"/>
            <a:ext cx="994680" cy="411120"/>
          </a:xfrm>
          <a:prstGeom prst="rect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000000"/>
                </a:solidFill>
                <a:latin typeface="DIN Condensed"/>
                <a:ea typeface="DIN Condensed"/>
              </a:rPr>
              <a:t>s</a:t>
            </a:r>
            <a:r>
              <a:rPr b="0" lang="pt-BR" sz="2800" spc="-1" strike="noStrike" baseline="-5000" cap="all">
                <a:solidFill>
                  <a:srgbClr val="000000"/>
                </a:solidFill>
                <a:latin typeface="DIN Condensed"/>
                <a:ea typeface="DIN Condensed"/>
              </a:rPr>
              <a:t>0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842" name="CustomShape 27"/>
          <p:cNvSpPr/>
          <p:nvPr/>
        </p:nvSpPr>
        <p:spPr>
          <a:xfrm>
            <a:off x="11445840" y="6785640"/>
            <a:ext cx="994680" cy="411120"/>
          </a:xfrm>
          <a:prstGeom prst="rect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C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843" name="CustomShape 28"/>
          <p:cNvSpPr/>
          <p:nvPr/>
        </p:nvSpPr>
        <p:spPr>
          <a:xfrm flipV="1">
            <a:off x="9628560" y="6991200"/>
            <a:ext cx="2880" cy="1104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0152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44" name="CustomShape 29"/>
          <p:cNvSpPr/>
          <p:nvPr/>
        </p:nvSpPr>
        <p:spPr>
          <a:xfrm>
            <a:off x="9131040" y="7890480"/>
            <a:ext cx="994680" cy="411120"/>
          </a:xfrm>
          <a:prstGeom prst="rect">
            <a:avLst/>
          </a:prstGeom>
          <a:solidFill>
            <a:schemeClr val="accent4"/>
          </a:solidFill>
          <a:ln w="1260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s</a:t>
            </a:r>
            <a:r>
              <a:rPr b="0" lang="pt-BR" sz="2800" spc="-1" strike="noStrike" baseline="-5000" cap="all">
                <a:solidFill>
                  <a:srgbClr val="232323"/>
                </a:solidFill>
                <a:latin typeface="DIN Condensed"/>
                <a:ea typeface="DIN Condensed"/>
              </a:rPr>
              <a:t>m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845" name="CustomShape 30"/>
          <p:cNvSpPr/>
          <p:nvPr/>
        </p:nvSpPr>
        <p:spPr>
          <a:xfrm>
            <a:off x="9134280" y="6785640"/>
            <a:ext cx="994680" cy="411120"/>
          </a:xfrm>
          <a:prstGeom prst="rect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A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846" name="CustomShape 31"/>
          <p:cNvSpPr/>
          <p:nvPr/>
        </p:nvSpPr>
        <p:spPr>
          <a:xfrm>
            <a:off x="9099000" y="8362440"/>
            <a:ext cx="42408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11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1847" name="CustomShape 32"/>
          <p:cNvSpPr/>
          <p:nvPr/>
        </p:nvSpPr>
        <p:spPr>
          <a:xfrm>
            <a:off x="10289880" y="7903080"/>
            <a:ext cx="994680" cy="411120"/>
          </a:xfrm>
          <a:prstGeom prst="rect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C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848" name="CustomShape 33"/>
          <p:cNvSpPr/>
          <p:nvPr/>
        </p:nvSpPr>
        <p:spPr>
          <a:xfrm>
            <a:off x="10523520" y="356832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1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1849" name="TextShape 34"/>
          <p:cNvSpPr txBox="1"/>
          <p:nvPr/>
        </p:nvSpPr>
        <p:spPr>
          <a:xfrm>
            <a:off x="716400" y="4568760"/>
            <a:ext cx="8427600" cy="4287960"/>
          </a:xfrm>
          <a:prstGeom prst="rect">
            <a:avLst/>
          </a:prstGeom>
          <a:solidFill>
            <a:srgbClr val="a6aaa9">
              <a:alpha val="25000"/>
            </a:srgbClr>
          </a:solidFill>
          <a:ln w="12600">
            <a:noFill/>
          </a:ln>
        </p:spPr>
        <p:txBody>
          <a:bodyPr lIns="50760" rIns="50760" tIns="50760" bIns="50760">
            <a:noAutofit/>
          </a:bodyPr>
          <a:p>
            <a:pPr marL="33768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Inicie árvore com solução inicial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  <a:p>
            <a:pPr marL="33768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Repita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  <a:p>
            <a:pPr lvl="1" marL="67572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 não existirem ações aplicáveis retorne </a:t>
            </a:r>
            <a:r>
              <a:rPr b="0" lang="pt-BR" sz="259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falha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  <a:p>
            <a:pPr lvl="1" marL="67572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selecione </a:t>
            </a:r>
            <a:r>
              <a:rPr b="0" lang="pt-BR" sz="2590" spc="-1" strike="noStrike">
                <a:solidFill>
                  <a:srgbClr val="e42832"/>
                </a:solidFill>
                <a:latin typeface="Avenir Next Medium"/>
                <a:ea typeface="Avenir Next Medium"/>
              </a:rPr>
              <a:t>nó folha</a:t>
            </a:r>
            <a:r>
              <a:rPr b="0" lang="pt-BR" sz="259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de acordo com </a:t>
            </a:r>
            <a:r>
              <a:rPr b="0" lang="pt-BR" sz="259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estratégia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  <a:p>
            <a:pPr lvl="1" marL="67572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 nó contiver estado-meta, retorne solução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  <a:p>
            <a:pPr lvl="1" marL="675720" indent="-337320">
              <a:lnSpc>
                <a:spcPct val="100000"/>
              </a:lnSpc>
              <a:spcBef>
                <a:spcPts val="21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9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expanda</a:t>
            </a:r>
            <a:r>
              <a:rPr b="0" lang="pt-BR" sz="259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nó escolhido com ações aplicáveis</a:t>
            </a:r>
            <a:endParaRPr b="0" lang="pt-BR" sz="259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850" name="CustomShape 35"/>
          <p:cNvSpPr/>
          <p:nvPr/>
        </p:nvSpPr>
        <p:spPr>
          <a:xfrm>
            <a:off x="10787400" y="6991200"/>
            <a:ext cx="1158480" cy="1117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0152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851" name="CustomShape 36"/>
          <p:cNvSpPr/>
          <p:nvPr/>
        </p:nvSpPr>
        <p:spPr>
          <a:xfrm>
            <a:off x="11448720" y="7903080"/>
            <a:ext cx="994680" cy="411120"/>
          </a:xfrm>
          <a:prstGeom prst="rect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s</a:t>
            </a:r>
            <a:r>
              <a:rPr b="0" lang="pt-BR" sz="2800" spc="-1" strike="noStrike" baseline="-5000" cap="all">
                <a:solidFill>
                  <a:srgbClr val="232323"/>
                </a:solidFill>
                <a:latin typeface="DIN Condensed"/>
                <a:ea typeface="DIN Condensed"/>
              </a:rPr>
              <a:t>m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852" name="CustomShape 37"/>
          <p:cNvSpPr/>
          <p:nvPr/>
        </p:nvSpPr>
        <p:spPr>
          <a:xfrm>
            <a:off x="10289880" y="6785640"/>
            <a:ext cx="994680" cy="411120"/>
          </a:xfrm>
          <a:prstGeom prst="rect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B</a:t>
            </a:r>
            <a:endParaRPr b="0" lang="pt-B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TextShape 1"/>
          <p:cNvSpPr txBox="1"/>
          <p:nvPr/>
        </p:nvSpPr>
        <p:spPr>
          <a:xfrm>
            <a:off x="406440" y="190512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Nós do espaço de estados são abstrações do mundo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cada estado corresponde a um único nó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Nós da árvore de busca correspondem a planos parciais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um estado pode corresponder a múltiplos nós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854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árvores de busca e espaço de estados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1855" name="Group 3"/>
          <p:cNvGrpSpPr/>
          <p:nvPr/>
        </p:nvGrpSpPr>
        <p:grpSpPr>
          <a:xfrm>
            <a:off x="2090880" y="6345360"/>
            <a:ext cx="3204720" cy="1805400"/>
            <a:chOff x="2090880" y="6345360"/>
            <a:chExt cx="3204720" cy="1805400"/>
          </a:xfrm>
        </p:grpSpPr>
        <p:grpSp>
          <p:nvGrpSpPr>
            <p:cNvPr id="1856" name="Group 4"/>
            <p:cNvGrpSpPr/>
            <p:nvPr/>
          </p:nvGrpSpPr>
          <p:grpSpPr>
            <a:xfrm>
              <a:off x="2090880" y="7382160"/>
              <a:ext cx="317160" cy="365040"/>
              <a:chOff x="2090880" y="7382160"/>
              <a:chExt cx="317160" cy="365040"/>
            </a:xfrm>
          </p:grpSpPr>
          <p:sp>
            <p:nvSpPr>
              <p:cNvPr id="1857" name="CustomShape 5"/>
              <p:cNvSpPr/>
              <p:nvPr/>
            </p:nvSpPr>
            <p:spPr>
              <a:xfrm>
                <a:off x="2090880" y="741204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58" name="CustomShape 6"/>
              <p:cNvSpPr/>
              <p:nvPr/>
            </p:nvSpPr>
            <p:spPr>
              <a:xfrm>
                <a:off x="2126880" y="7382160"/>
                <a:ext cx="244800" cy="3650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S</a:t>
                </a:r>
                <a:endParaRPr b="0" lang="pt-BR" sz="1800" spc="-1" strike="noStrike">
                  <a:latin typeface="Arial"/>
                </a:endParaRPr>
              </a:p>
            </p:txBody>
          </p:sp>
        </p:grpSp>
        <p:grpSp>
          <p:nvGrpSpPr>
            <p:cNvPr id="1859" name="Group 7"/>
            <p:cNvGrpSpPr/>
            <p:nvPr/>
          </p:nvGrpSpPr>
          <p:grpSpPr>
            <a:xfrm>
              <a:off x="4978440" y="6345360"/>
              <a:ext cx="317160" cy="365040"/>
              <a:chOff x="4978440" y="6345360"/>
              <a:chExt cx="317160" cy="365040"/>
            </a:xfrm>
          </p:grpSpPr>
          <p:sp>
            <p:nvSpPr>
              <p:cNvPr id="1860" name="CustomShape 8"/>
              <p:cNvSpPr/>
              <p:nvPr/>
            </p:nvSpPr>
            <p:spPr>
              <a:xfrm>
                <a:off x="4978440" y="637524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61" name="CustomShape 9"/>
              <p:cNvSpPr/>
              <p:nvPr/>
            </p:nvSpPr>
            <p:spPr>
              <a:xfrm>
                <a:off x="5001480" y="6345360"/>
                <a:ext cx="270720" cy="3650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G</a:t>
                </a:r>
                <a:endParaRPr b="0" lang="pt-BR" sz="1800" spc="-1" strike="noStrike">
                  <a:latin typeface="Arial"/>
                </a:endParaRPr>
              </a:p>
            </p:txBody>
          </p:sp>
        </p:grpSp>
        <p:grpSp>
          <p:nvGrpSpPr>
            <p:cNvPr id="1862" name="Group 10"/>
            <p:cNvGrpSpPr/>
            <p:nvPr/>
          </p:nvGrpSpPr>
          <p:grpSpPr>
            <a:xfrm>
              <a:off x="3011040" y="7130520"/>
              <a:ext cx="317160" cy="318960"/>
              <a:chOff x="3011040" y="7130520"/>
              <a:chExt cx="317160" cy="318960"/>
            </a:xfrm>
          </p:grpSpPr>
          <p:sp>
            <p:nvSpPr>
              <p:cNvPr id="1863" name="CustomShape 11"/>
              <p:cNvSpPr/>
              <p:nvPr/>
            </p:nvSpPr>
            <p:spPr>
              <a:xfrm>
                <a:off x="3011040" y="713772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64" name="CustomShape 12"/>
              <p:cNvSpPr/>
              <p:nvPr/>
            </p:nvSpPr>
            <p:spPr>
              <a:xfrm>
                <a:off x="3070080" y="713052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d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1865" name="Group 13"/>
            <p:cNvGrpSpPr/>
            <p:nvPr/>
          </p:nvGrpSpPr>
          <p:grpSpPr>
            <a:xfrm>
              <a:off x="2344680" y="6673320"/>
              <a:ext cx="317160" cy="318960"/>
              <a:chOff x="2344680" y="6673320"/>
              <a:chExt cx="317160" cy="318960"/>
            </a:xfrm>
          </p:grpSpPr>
          <p:sp>
            <p:nvSpPr>
              <p:cNvPr id="1866" name="CustomShape 14"/>
              <p:cNvSpPr/>
              <p:nvPr/>
            </p:nvSpPr>
            <p:spPr>
              <a:xfrm>
                <a:off x="2344680" y="668016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67" name="CustomShape 15"/>
              <p:cNvSpPr/>
              <p:nvPr/>
            </p:nvSpPr>
            <p:spPr>
              <a:xfrm>
                <a:off x="2403720" y="667332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b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1868" name="Group 16"/>
            <p:cNvGrpSpPr/>
            <p:nvPr/>
          </p:nvGrpSpPr>
          <p:grpSpPr>
            <a:xfrm>
              <a:off x="2661840" y="7740360"/>
              <a:ext cx="317160" cy="318960"/>
              <a:chOff x="2661840" y="7740360"/>
              <a:chExt cx="317160" cy="318960"/>
            </a:xfrm>
          </p:grpSpPr>
          <p:sp>
            <p:nvSpPr>
              <p:cNvPr id="1869" name="CustomShape 17"/>
              <p:cNvSpPr/>
              <p:nvPr/>
            </p:nvSpPr>
            <p:spPr>
              <a:xfrm>
                <a:off x="2661840" y="774756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70" name="CustomShape 18"/>
              <p:cNvSpPr/>
              <p:nvPr/>
            </p:nvSpPr>
            <p:spPr>
              <a:xfrm>
                <a:off x="2720880" y="774036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p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1871" name="Group 19"/>
            <p:cNvGrpSpPr/>
            <p:nvPr/>
          </p:nvGrpSpPr>
          <p:grpSpPr>
            <a:xfrm>
              <a:off x="3423600" y="7831800"/>
              <a:ext cx="317160" cy="318960"/>
              <a:chOff x="3423600" y="7831800"/>
              <a:chExt cx="317160" cy="318960"/>
            </a:xfrm>
          </p:grpSpPr>
          <p:sp>
            <p:nvSpPr>
              <p:cNvPr id="1872" name="CustomShape 20"/>
              <p:cNvSpPr/>
              <p:nvPr/>
            </p:nvSpPr>
            <p:spPr>
              <a:xfrm>
                <a:off x="3423600" y="783900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73" name="CustomShape 21"/>
              <p:cNvSpPr/>
              <p:nvPr/>
            </p:nvSpPr>
            <p:spPr>
              <a:xfrm>
                <a:off x="3482640" y="783180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q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1874" name="Group 22"/>
            <p:cNvGrpSpPr/>
            <p:nvPr/>
          </p:nvGrpSpPr>
          <p:grpSpPr>
            <a:xfrm>
              <a:off x="3772800" y="6642720"/>
              <a:ext cx="317160" cy="318960"/>
              <a:chOff x="3772800" y="6642720"/>
              <a:chExt cx="317160" cy="318960"/>
            </a:xfrm>
          </p:grpSpPr>
          <p:sp>
            <p:nvSpPr>
              <p:cNvPr id="1875" name="CustomShape 23"/>
              <p:cNvSpPr/>
              <p:nvPr/>
            </p:nvSpPr>
            <p:spPr>
              <a:xfrm>
                <a:off x="3772800" y="664992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76" name="CustomShape 24"/>
              <p:cNvSpPr/>
              <p:nvPr/>
            </p:nvSpPr>
            <p:spPr>
              <a:xfrm>
                <a:off x="3836520" y="6642720"/>
                <a:ext cx="18864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c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1877" name="Group 25"/>
            <p:cNvGrpSpPr/>
            <p:nvPr/>
          </p:nvGrpSpPr>
          <p:grpSpPr>
            <a:xfrm>
              <a:off x="4217040" y="7008480"/>
              <a:ext cx="317160" cy="318960"/>
              <a:chOff x="4217040" y="7008480"/>
              <a:chExt cx="317160" cy="318960"/>
            </a:xfrm>
          </p:grpSpPr>
          <p:sp>
            <p:nvSpPr>
              <p:cNvPr id="1878" name="CustomShape 26"/>
              <p:cNvSpPr/>
              <p:nvPr/>
            </p:nvSpPr>
            <p:spPr>
              <a:xfrm>
                <a:off x="4217040" y="701568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79" name="CustomShape 27"/>
              <p:cNvSpPr/>
              <p:nvPr/>
            </p:nvSpPr>
            <p:spPr>
              <a:xfrm>
                <a:off x="4276080" y="700848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e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1880" name="Group 28"/>
            <p:cNvGrpSpPr/>
            <p:nvPr/>
          </p:nvGrpSpPr>
          <p:grpSpPr>
            <a:xfrm>
              <a:off x="3962880" y="7435440"/>
              <a:ext cx="317160" cy="318960"/>
              <a:chOff x="3962880" y="7435440"/>
              <a:chExt cx="317160" cy="318960"/>
            </a:xfrm>
          </p:grpSpPr>
          <p:sp>
            <p:nvSpPr>
              <p:cNvPr id="1881" name="CustomShape 29"/>
              <p:cNvSpPr/>
              <p:nvPr/>
            </p:nvSpPr>
            <p:spPr>
              <a:xfrm>
                <a:off x="3962880" y="744264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82" name="CustomShape 30"/>
              <p:cNvSpPr/>
              <p:nvPr/>
            </p:nvSpPr>
            <p:spPr>
              <a:xfrm>
                <a:off x="4021920" y="743544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h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1883" name="Group 31"/>
            <p:cNvGrpSpPr/>
            <p:nvPr/>
          </p:nvGrpSpPr>
          <p:grpSpPr>
            <a:xfrm>
              <a:off x="2916000" y="6398640"/>
              <a:ext cx="317160" cy="318960"/>
              <a:chOff x="2916000" y="6398640"/>
              <a:chExt cx="317160" cy="318960"/>
            </a:xfrm>
          </p:grpSpPr>
          <p:sp>
            <p:nvSpPr>
              <p:cNvPr id="1884" name="CustomShape 32"/>
              <p:cNvSpPr/>
              <p:nvPr/>
            </p:nvSpPr>
            <p:spPr>
              <a:xfrm>
                <a:off x="2916000" y="640584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85" name="CustomShape 33"/>
              <p:cNvSpPr/>
              <p:nvPr/>
            </p:nvSpPr>
            <p:spPr>
              <a:xfrm>
                <a:off x="2974680" y="639864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a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1886" name="Group 34"/>
            <p:cNvGrpSpPr/>
            <p:nvPr/>
          </p:nvGrpSpPr>
          <p:grpSpPr>
            <a:xfrm>
              <a:off x="4883400" y="7191720"/>
              <a:ext cx="317160" cy="318960"/>
              <a:chOff x="4883400" y="7191720"/>
              <a:chExt cx="317160" cy="318960"/>
            </a:xfrm>
          </p:grpSpPr>
          <p:sp>
            <p:nvSpPr>
              <p:cNvPr id="1887" name="CustomShape 35"/>
              <p:cNvSpPr/>
              <p:nvPr/>
            </p:nvSpPr>
            <p:spPr>
              <a:xfrm>
                <a:off x="4883400" y="719856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88" name="CustomShape 36"/>
              <p:cNvSpPr/>
              <p:nvPr/>
            </p:nvSpPr>
            <p:spPr>
              <a:xfrm>
                <a:off x="4968720" y="7191720"/>
                <a:ext cx="14580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f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1889" name="Group 37"/>
            <p:cNvGrpSpPr/>
            <p:nvPr/>
          </p:nvGrpSpPr>
          <p:grpSpPr>
            <a:xfrm>
              <a:off x="4756320" y="7740360"/>
              <a:ext cx="317160" cy="318960"/>
              <a:chOff x="4756320" y="7740360"/>
              <a:chExt cx="317160" cy="318960"/>
            </a:xfrm>
          </p:grpSpPr>
          <p:sp>
            <p:nvSpPr>
              <p:cNvPr id="1890" name="CustomShape 38"/>
              <p:cNvSpPr/>
              <p:nvPr/>
            </p:nvSpPr>
            <p:spPr>
              <a:xfrm>
                <a:off x="4756320" y="774756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891" name="CustomShape 39"/>
              <p:cNvSpPr/>
              <p:nvPr/>
            </p:nvSpPr>
            <p:spPr>
              <a:xfrm>
                <a:off x="4836240" y="7740360"/>
                <a:ext cx="15660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r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sp>
          <p:nvSpPr>
            <p:cNvPr id="1892" name="Line 40"/>
            <p:cNvSpPr/>
            <p:nvPr/>
          </p:nvSpPr>
          <p:spPr>
            <a:xfrm>
              <a:off x="2361600" y="7672320"/>
              <a:ext cx="300240" cy="227520"/>
            </a:xfrm>
            <a:prstGeom prst="line">
              <a:avLst/>
            </a:prstGeom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3" name="Line 41"/>
            <p:cNvSpPr/>
            <p:nvPr/>
          </p:nvSpPr>
          <p:spPr>
            <a:xfrm flipV="1">
              <a:off x="2932920" y="7991280"/>
              <a:ext cx="490320" cy="16560"/>
            </a:xfrm>
            <a:prstGeom prst="line">
              <a:avLst/>
            </a:prstGeom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4" name="Line 42"/>
            <p:cNvSpPr/>
            <p:nvPr/>
          </p:nvSpPr>
          <p:spPr>
            <a:xfrm flipH="1">
              <a:off x="3694320" y="7702920"/>
              <a:ext cx="315000" cy="180360"/>
            </a:xfrm>
            <a:prstGeom prst="line">
              <a:avLst/>
            </a:prstGeom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5" name="Line 43"/>
            <p:cNvSpPr/>
            <p:nvPr/>
          </p:nvSpPr>
          <p:spPr>
            <a:xfrm flipH="1">
              <a:off x="2979000" y="7594920"/>
              <a:ext cx="983880" cy="304920"/>
            </a:xfrm>
            <a:prstGeom prst="line">
              <a:avLst/>
            </a:prstGeom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6" name="Line 44"/>
            <p:cNvSpPr/>
            <p:nvPr/>
          </p:nvSpPr>
          <p:spPr>
            <a:xfrm flipH="1">
              <a:off x="4233960" y="7320600"/>
              <a:ext cx="141480" cy="166320"/>
            </a:xfrm>
            <a:prstGeom prst="line">
              <a:avLst/>
            </a:prstGeom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7" name="Line 45"/>
            <p:cNvSpPr/>
            <p:nvPr/>
          </p:nvSpPr>
          <p:spPr>
            <a:xfrm>
              <a:off x="4487760" y="7275960"/>
              <a:ext cx="314640" cy="515880"/>
            </a:xfrm>
            <a:prstGeom prst="line">
              <a:avLst/>
            </a:prstGeom>
            <a:ln w="28440">
              <a:solidFill>
                <a:srgbClr val="cc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8" name="Line 46"/>
            <p:cNvSpPr/>
            <p:nvPr/>
          </p:nvSpPr>
          <p:spPr>
            <a:xfrm flipV="1">
              <a:off x="4915080" y="7503480"/>
              <a:ext cx="126720" cy="243720"/>
            </a:xfrm>
            <a:prstGeom prst="line">
              <a:avLst/>
            </a:prstGeom>
            <a:ln w="28440">
              <a:solidFill>
                <a:srgbClr val="cc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9" name="Line 47"/>
            <p:cNvSpPr/>
            <p:nvPr/>
          </p:nvSpPr>
          <p:spPr>
            <a:xfrm flipV="1">
              <a:off x="5041800" y="6680160"/>
              <a:ext cx="95400" cy="518400"/>
            </a:xfrm>
            <a:prstGeom prst="line">
              <a:avLst/>
            </a:prstGeom>
            <a:ln w="28440">
              <a:solidFill>
                <a:srgbClr val="cc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0" name="Line 48"/>
            <p:cNvSpPr/>
            <p:nvPr/>
          </p:nvSpPr>
          <p:spPr>
            <a:xfrm flipV="1">
              <a:off x="2361600" y="7290000"/>
              <a:ext cx="649080" cy="166320"/>
            </a:xfrm>
            <a:prstGeom prst="line">
              <a:avLst/>
            </a:prstGeom>
            <a:ln w="28440">
              <a:solidFill>
                <a:srgbClr val="cc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1" name="Line 49"/>
            <p:cNvSpPr/>
            <p:nvPr/>
          </p:nvSpPr>
          <p:spPr>
            <a:xfrm flipH="1" flipV="1">
              <a:off x="2615400" y="6940440"/>
              <a:ext cx="441720" cy="241560"/>
            </a:xfrm>
            <a:prstGeom prst="line">
              <a:avLst/>
            </a:prstGeom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2" name="Line 50"/>
            <p:cNvSpPr/>
            <p:nvPr/>
          </p:nvSpPr>
          <p:spPr>
            <a:xfrm flipV="1">
              <a:off x="2630160" y="6558120"/>
              <a:ext cx="285480" cy="166320"/>
            </a:xfrm>
            <a:prstGeom prst="line">
              <a:avLst/>
            </a:prstGeom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3" name="Line 51"/>
            <p:cNvSpPr/>
            <p:nvPr/>
          </p:nvSpPr>
          <p:spPr>
            <a:xfrm flipH="1" flipV="1">
              <a:off x="3233160" y="6558120"/>
              <a:ext cx="539280" cy="244080"/>
            </a:xfrm>
            <a:prstGeom prst="line">
              <a:avLst/>
            </a:prstGeom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4" name="Line 52"/>
            <p:cNvSpPr/>
            <p:nvPr/>
          </p:nvSpPr>
          <p:spPr>
            <a:xfrm flipV="1">
              <a:off x="3281760" y="6910200"/>
              <a:ext cx="537120" cy="271800"/>
            </a:xfrm>
            <a:prstGeom prst="line">
              <a:avLst/>
            </a:prstGeom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5" name="Line 53"/>
            <p:cNvSpPr/>
            <p:nvPr/>
          </p:nvSpPr>
          <p:spPr>
            <a:xfrm flipV="1">
              <a:off x="3328200" y="7167960"/>
              <a:ext cx="888480" cy="122040"/>
            </a:xfrm>
            <a:prstGeom prst="line">
              <a:avLst/>
            </a:prstGeom>
            <a:ln w="28440">
              <a:solidFill>
                <a:srgbClr val="cc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6" name="CustomShape 54"/>
            <p:cNvSpPr/>
            <p:nvPr/>
          </p:nvSpPr>
          <p:spPr>
            <a:xfrm flipH="1" rot="5400000">
              <a:off x="4288320" y="6603120"/>
              <a:ext cx="440640" cy="8391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cubicBezTo>
                    <a:pt x="10800" y="0"/>
                    <a:pt x="21600" y="10800"/>
                    <a:pt x="21600" y="21600"/>
                  </a:cubicBezTo>
                </a:path>
              </a:pathLst>
            </a:custGeom>
            <a:noFill/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7" name="CustomShape 55"/>
            <p:cNvSpPr/>
            <p:nvPr/>
          </p:nvSpPr>
          <p:spPr>
            <a:xfrm flipH="1" rot="10800000">
              <a:off x="2408400" y="7276680"/>
              <a:ext cx="1854720" cy="2880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cubicBezTo>
                    <a:pt x="10800" y="0"/>
                    <a:pt x="21600" y="10800"/>
                    <a:pt x="21600" y="21600"/>
                  </a:cubicBezTo>
                </a:path>
              </a:pathLst>
            </a:custGeom>
            <a:noFill/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908" name="Group 56"/>
          <p:cNvGrpSpPr/>
          <p:nvPr/>
        </p:nvGrpSpPr>
        <p:grpSpPr>
          <a:xfrm>
            <a:off x="6527880" y="6032880"/>
            <a:ext cx="4571640" cy="2789640"/>
            <a:chOff x="6527880" y="6032880"/>
            <a:chExt cx="4571640" cy="2789640"/>
          </a:xfrm>
        </p:grpSpPr>
        <p:sp>
          <p:nvSpPr>
            <p:cNvPr id="1909" name="CustomShape 57"/>
            <p:cNvSpPr/>
            <p:nvPr/>
          </p:nvSpPr>
          <p:spPr>
            <a:xfrm>
              <a:off x="8750160" y="6032880"/>
              <a:ext cx="825120" cy="319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lang="pt-BR" sz="1500" spc="-1" strike="noStrike">
                  <a:solidFill>
                    <a:srgbClr val="000000"/>
                  </a:solidFill>
                  <a:latin typeface="Arial"/>
                  <a:ea typeface="Arial"/>
                </a:rPr>
                <a:t>S</a:t>
              </a:r>
              <a:endParaRPr b="0" lang="pt-BR" sz="1500" spc="-1" strike="noStrike">
                <a:latin typeface="Arial"/>
              </a:endParaRPr>
            </a:p>
          </p:txBody>
        </p:sp>
        <p:sp>
          <p:nvSpPr>
            <p:cNvPr id="1910" name="CustomShape 58"/>
            <p:cNvSpPr/>
            <p:nvPr/>
          </p:nvSpPr>
          <p:spPr>
            <a:xfrm>
              <a:off x="6527880" y="731628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a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11" name="CustomShape 59"/>
            <p:cNvSpPr/>
            <p:nvPr/>
          </p:nvSpPr>
          <p:spPr>
            <a:xfrm>
              <a:off x="6527880" y="68900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b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12" name="CustomShape 60"/>
            <p:cNvSpPr/>
            <p:nvPr/>
          </p:nvSpPr>
          <p:spPr>
            <a:xfrm>
              <a:off x="6972480" y="650736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d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13" name="CustomShape 61"/>
            <p:cNvSpPr/>
            <p:nvPr/>
          </p:nvSpPr>
          <p:spPr>
            <a:xfrm>
              <a:off x="10782360" y="645408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p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14" name="CustomShape 62"/>
            <p:cNvSpPr/>
            <p:nvPr/>
          </p:nvSpPr>
          <p:spPr>
            <a:xfrm>
              <a:off x="7099200" y="731628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a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15" name="CustomShape 63"/>
            <p:cNvSpPr/>
            <p:nvPr/>
          </p:nvSpPr>
          <p:spPr>
            <a:xfrm>
              <a:off x="7099200" y="68900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c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16" name="CustomShape 64"/>
            <p:cNvSpPr/>
            <p:nvPr/>
          </p:nvSpPr>
          <p:spPr>
            <a:xfrm flipH="1">
              <a:off x="6686640" y="6663960"/>
              <a:ext cx="44424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7" name="CustomShape 65"/>
            <p:cNvSpPr/>
            <p:nvPr/>
          </p:nvSpPr>
          <p:spPr>
            <a:xfrm>
              <a:off x="7130880" y="6663960"/>
              <a:ext cx="12672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8" name="CustomShape 66"/>
            <p:cNvSpPr/>
            <p:nvPr/>
          </p:nvSpPr>
          <p:spPr>
            <a:xfrm>
              <a:off x="6686640" y="7047000"/>
              <a:ext cx="3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9" name="CustomShape 67"/>
            <p:cNvSpPr/>
            <p:nvPr/>
          </p:nvSpPr>
          <p:spPr>
            <a:xfrm>
              <a:off x="7257960" y="7047000"/>
              <a:ext cx="3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20" name="CustomShape 68"/>
            <p:cNvSpPr/>
            <p:nvPr/>
          </p:nvSpPr>
          <p:spPr>
            <a:xfrm>
              <a:off x="9271080" y="645408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e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21" name="CustomShape 69"/>
            <p:cNvSpPr/>
            <p:nvPr/>
          </p:nvSpPr>
          <p:spPr>
            <a:xfrm>
              <a:off x="8813880" y="730620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p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22" name="CustomShape 70"/>
            <p:cNvSpPr/>
            <p:nvPr/>
          </p:nvSpPr>
          <p:spPr>
            <a:xfrm>
              <a:off x="9004320" y="688032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h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23" name="CustomShape 71"/>
            <p:cNvSpPr/>
            <p:nvPr/>
          </p:nvSpPr>
          <p:spPr>
            <a:xfrm>
              <a:off x="9575640" y="730620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f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24" name="CustomShape 72"/>
            <p:cNvSpPr/>
            <p:nvPr/>
          </p:nvSpPr>
          <p:spPr>
            <a:xfrm>
              <a:off x="9575640" y="688032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r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25" name="CustomShape 73"/>
            <p:cNvSpPr/>
            <p:nvPr/>
          </p:nvSpPr>
          <p:spPr>
            <a:xfrm>
              <a:off x="9194760" y="730620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q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26" name="CustomShape 74"/>
            <p:cNvSpPr/>
            <p:nvPr/>
          </p:nvSpPr>
          <p:spPr>
            <a:xfrm>
              <a:off x="8813880" y="76892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q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27" name="CustomShape 75"/>
            <p:cNvSpPr/>
            <p:nvPr/>
          </p:nvSpPr>
          <p:spPr>
            <a:xfrm>
              <a:off x="9385200" y="76892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c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28" name="CustomShape 76"/>
            <p:cNvSpPr/>
            <p:nvPr/>
          </p:nvSpPr>
          <p:spPr>
            <a:xfrm>
              <a:off x="9639360" y="7732440"/>
              <a:ext cx="634680" cy="319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lang="pt-BR" sz="1500" spc="-1" strike="noStrike">
                  <a:solidFill>
                    <a:srgbClr val="000000"/>
                  </a:solidFill>
                  <a:latin typeface="Arial"/>
                  <a:ea typeface="Arial"/>
                </a:rPr>
                <a:t>G</a:t>
              </a:r>
              <a:endParaRPr b="0" lang="pt-BR" sz="1500" spc="-1" strike="noStrike">
                <a:latin typeface="Arial"/>
              </a:endParaRPr>
            </a:p>
          </p:txBody>
        </p:sp>
        <p:sp>
          <p:nvSpPr>
            <p:cNvPr id="1929" name="CustomShape 77"/>
            <p:cNvSpPr/>
            <p:nvPr/>
          </p:nvSpPr>
          <p:spPr>
            <a:xfrm>
              <a:off x="9385200" y="80618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a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30" name="CustomShape 78"/>
            <p:cNvSpPr/>
            <p:nvPr/>
          </p:nvSpPr>
          <p:spPr>
            <a:xfrm flipH="1">
              <a:off x="9163080" y="6610680"/>
              <a:ext cx="26640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1" name="CustomShape 79"/>
            <p:cNvSpPr/>
            <p:nvPr/>
          </p:nvSpPr>
          <p:spPr>
            <a:xfrm>
              <a:off x="9429840" y="6610680"/>
              <a:ext cx="3045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2" name="CustomShape 80"/>
            <p:cNvSpPr/>
            <p:nvPr/>
          </p:nvSpPr>
          <p:spPr>
            <a:xfrm flipH="1">
              <a:off x="8972640" y="7036920"/>
              <a:ext cx="19008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3" name="CustomShape 81"/>
            <p:cNvSpPr/>
            <p:nvPr/>
          </p:nvSpPr>
          <p:spPr>
            <a:xfrm>
              <a:off x="9163080" y="7036920"/>
              <a:ext cx="19008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4" name="CustomShape 82"/>
            <p:cNvSpPr/>
            <p:nvPr/>
          </p:nvSpPr>
          <p:spPr>
            <a:xfrm>
              <a:off x="9734400" y="7036920"/>
              <a:ext cx="3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5" name="CustomShape 83"/>
            <p:cNvSpPr/>
            <p:nvPr/>
          </p:nvSpPr>
          <p:spPr>
            <a:xfrm>
              <a:off x="8972640" y="7463160"/>
              <a:ext cx="36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6" name="CustomShape 84"/>
            <p:cNvSpPr/>
            <p:nvPr/>
          </p:nvSpPr>
          <p:spPr>
            <a:xfrm flipH="1">
              <a:off x="9543960" y="7463160"/>
              <a:ext cx="19008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7" name="CustomShape 85"/>
            <p:cNvSpPr/>
            <p:nvPr/>
          </p:nvSpPr>
          <p:spPr>
            <a:xfrm>
              <a:off x="9734400" y="7463160"/>
              <a:ext cx="221760" cy="4197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8" name="CustomShape 86"/>
            <p:cNvSpPr/>
            <p:nvPr/>
          </p:nvSpPr>
          <p:spPr>
            <a:xfrm>
              <a:off x="9543960" y="7845840"/>
              <a:ext cx="360" cy="3726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9" name="CustomShape 87"/>
            <p:cNvSpPr/>
            <p:nvPr/>
          </p:nvSpPr>
          <p:spPr>
            <a:xfrm>
              <a:off x="10782360" y="68468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q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40" name="CustomShape 88"/>
            <p:cNvSpPr/>
            <p:nvPr/>
          </p:nvSpPr>
          <p:spPr>
            <a:xfrm>
              <a:off x="10941120" y="6610680"/>
              <a:ext cx="360" cy="3924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41" name="CustomShape 89"/>
            <p:cNvSpPr/>
            <p:nvPr/>
          </p:nvSpPr>
          <p:spPr>
            <a:xfrm>
              <a:off x="7797960" y="688032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e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42" name="CustomShape 90"/>
            <p:cNvSpPr/>
            <p:nvPr/>
          </p:nvSpPr>
          <p:spPr>
            <a:xfrm>
              <a:off x="7289640" y="77324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p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43" name="CustomShape 91"/>
            <p:cNvSpPr/>
            <p:nvPr/>
          </p:nvSpPr>
          <p:spPr>
            <a:xfrm>
              <a:off x="7480440" y="730620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h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44" name="CustomShape 92"/>
            <p:cNvSpPr/>
            <p:nvPr/>
          </p:nvSpPr>
          <p:spPr>
            <a:xfrm>
              <a:off x="8051760" y="77324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f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45" name="CustomShape 93"/>
            <p:cNvSpPr/>
            <p:nvPr/>
          </p:nvSpPr>
          <p:spPr>
            <a:xfrm>
              <a:off x="8051760" y="730620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r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46" name="CustomShape 94"/>
            <p:cNvSpPr/>
            <p:nvPr/>
          </p:nvSpPr>
          <p:spPr>
            <a:xfrm>
              <a:off x="7670880" y="77324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q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47" name="CustomShape 95"/>
            <p:cNvSpPr/>
            <p:nvPr/>
          </p:nvSpPr>
          <p:spPr>
            <a:xfrm>
              <a:off x="7289640" y="811512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q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48" name="CustomShape 96"/>
            <p:cNvSpPr/>
            <p:nvPr/>
          </p:nvSpPr>
          <p:spPr>
            <a:xfrm>
              <a:off x="7861320" y="811512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c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49" name="CustomShape 97"/>
            <p:cNvSpPr/>
            <p:nvPr/>
          </p:nvSpPr>
          <p:spPr>
            <a:xfrm>
              <a:off x="8115120" y="8158320"/>
              <a:ext cx="63468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1" lang="pt-BR" sz="1600" spc="-1" strike="noStrike">
                  <a:solidFill>
                    <a:srgbClr val="cc0000"/>
                  </a:solidFill>
                  <a:latin typeface="Arial"/>
                  <a:ea typeface="Arial"/>
                </a:rPr>
                <a:t>G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50" name="CustomShape 98"/>
            <p:cNvSpPr/>
            <p:nvPr/>
          </p:nvSpPr>
          <p:spPr>
            <a:xfrm>
              <a:off x="7861320" y="848808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000000"/>
                  </a:solidFill>
                  <a:latin typeface="Arial"/>
                  <a:ea typeface="Arial"/>
                </a:rPr>
                <a:t>a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1951" name="CustomShape 99"/>
            <p:cNvSpPr/>
            <p:nvPr/>
          </p:nvSpPr>
          <p:spPr>
            <a:xfrm flipH="1">
              <a:off x="7638480" y="7036920"/>
              <a:ext cx="3171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2" name="CustomShape 100"/>
            <p:cNvSpPr/>
            <p:nvPr/>
          </p:nvSpPr>
          <p:spPr>
            <a:xfrm>
              <a:off x="7956720" y="7036920"/>
              <a:ext cx="25380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3" name="CustomShape 101"/>
            <p:cNvSpPr/>
            <p:nvPr/>
          </p:nvSpPr>
          <p:spPr>
            <a:xfrm flipH="1">
              <a:off x="7448400" y="7463160"/>
              <a:ext cx="19008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4" name="CustomShape 102"/>
            <p:cNvSpPr/>
            <p:nvPr/>
          </p:nvSpPr>
          <p:spPr>
            <a:xfrm>
              <a:off x="7639200" y="7463160"/>
              <a:ext cx="19008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5" name="CustomShape 103"/>
            <p:cNvSpPr/>
            <p:nvPr/>
          </p:nvSpPr>
          <p:spPr>
            <a:xfrm>
              <a:off x="8210520" y="7463160"/>
              <a:ext cx="3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6" name="CustomShape 104"/>
            <p:cNvSpPr/>
            <p:nvPr/>
          </p:nvSpPr>
          <p:spPr>
            <a:xfrm>
              <a:off x="7448400" y="7889040"/>
              <a:ext cx="36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7" name="CustomShape 105"/>
            <p:cNvSpPr/>
            <p:nvPr/>
          </p:nvSpPr>
          <p:spPr>
            <a:xfrm flipH="1">
              <a:off x="8020080" y="7889040"/>
              <a:ext cx="19008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8" name="CustomShape 106"/>
            <p:cNvSpPr/>
            <p:nvPr/>
          </p:nvSpPr>
          <p:spPr>
            <a:xfrm>
              <a:off x="8210520" y="7889040"/>
              <a:ext cx="2217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9" name="CustomShape 107"/>
            <p:cNvSpPr/>
            <p:nvPr/>
          </p:nvSpPr>
          <p:spPr>
            <a:xfrm>
              <a:off x="8020080" y="8272080"/>
              <a:ext cx="360" cy="3726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0" name="CustomShape 108"/>
            <p:cNvSpPr/>
            <p:nvPr/>
          </p:nvSpPr>
          <p:spPr>
            <a:xfrm>
              <a:off x="7130880" y="6663960"/>
              <a:ext cx="825120" cy="3726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1" name="CustomShape 109"/>
            <p:cNvSpPr/>
            <p:nvPr/>
          </p:nvSpPr>
          <p:spPr>
            <a:xfrm flipH="1">
              <a:off x="7130160" y="6183360"/>
              <a:ext cx="2031480" cy="4802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2" name="CustomShape 110"/>
            <p:cNvSpPr/>
            <p:nvPr/>
          </p:nvSpPr>
          <p:spPr>
            <a:xfrm>
              <a:off x="9163080" y="6183360"/>
              <a:ext cx="266400" cy="4269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3" name="CustomShape 111"/>
            <p:cNvSpPr/>
            <p:nvPr/>
          </p:nvSpPr>
          <p:spPr>
            <a:xfrm>
              <a:off x="9163080" y="6183360"/>
              <a:ext cx="1777680" cy="4269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TextShape 1"/>
          <p:cNvSpPr txBox="1"/>
          <p:nvPr/>
        </p:nvSpPr>
        <p:spPr>
          <a:xfrm>
            <a:off x="406440" y="647640"/>
            <a:ext cx="629892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g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965" name="CustomShape 2"/>
          <p:cNvSpPr/>
          <p:nvPr/>
        </p:nvSpPr>
        <p:spPr>
          <a:xfrm>
            <a:off x="9036000" y="437580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B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966" name="CustomShape 3"/>
          <p:cNvSpPr/>
          <p:nvPr/>
        </p:nvSpPr>
        <p:spPr>
          <a:xfrm>
            <a:off x="7283520" y="5912640"/>
            <a:ext cx="723600" cy="723600"/>
          </a:xfrm>
          <a:prstGeom prst="ellipse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a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967" name="CustomShape 4"/>
          <p:cNvSpPr/>
          <p:nvPr/>
        </p:nvSpPr>
        <p:spPr>
          <a:xfrm>
            <a:off x="9010800" y="733068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C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968" name="CustomShape 5"/>
          <p:cNvSpPr/>
          <p:nvPr/>
        </p:nvSpPr>
        <p:spPr>
          <a:xfrm>
            <a:off x="10864800" y="5912640"/>
            <a:ext cx="723600" cy="72360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D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969" name="CustomShape 6"/>
          <p:cNvSpPr/>
          <p:nvPr/>
        </p:nvSpPr>
        <p:spPr>
          <a:xfrm flipV="1">
            <a:off x="9372600" y="4737240"/>
            <a:ext cx="25200" cy="295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70" name="CustomShape 7"/>
          <p:cNvSpPr/>
          <p:nvPr/>
        </p:nvSpPr>
        <p:spPr>
          <a:xfrm>
            <a:off x="7645320" y="6274440"/>
            <a:ext cx="1726920" cy="1417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71" name="CustomShape 8"/>
          <p:cNvSpPr/>
          <p:nvPr/>
        </p:nvSpPr>
        <p:spPr>
          <a:xfrm flipV="1">
            <a:off x="7645320" y="4737600"/>
            <a:ext cx="1752120" cy="1536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72" name="CustomShape 9"/>
          <p:cNvSpPr/>
          <p:nvPr/>
        </p:nvSpPr>
        <p:spPr>
          <a:xfrm>
            <a:off x="9398160" y="4737960"/>
            <a:ext cx="1828440" cy="1536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73" name="CustomShape 10"/>
          <p:cNvSpPr/>
          <p:nvPr/>
        </p:nvSpPr>
        <p:spPr>
          <a:xfrm flipV="1">
            <a:off x="9372600" y="6274440"/>
            <a:ext cx="1854000" cy="1417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74" name="TextShape 11"/>
          <p:cNvSpPr txBox="1"/>
          <p:nvPr/>
        </p:nvSpPr>
        <p:spPr>
          <a:xfrm>
            <a:off x="589680" y="1978560"/>
            <a:ext cx="11825280" cy="17902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4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Qual o tamanho da árvore de busca que seleciona nó lexicograficamente menor?</a:t>
            </a:r>
            <a:endParaRPr b="0" lang="pt-BR" sz="40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975" name="CustomShape 12"/>
          <p:cNvSpPr/>
          <p:nvPr/>
        </p:nvSpPr>
        <p:spPr>
          <a:xfrm flipV="1">
            <a:off x="9372600" y="4737240"/>
            <a:ext cx="25200" cy="295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  <a:head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76" name="CustomShape 13"/>
          <p:cNvSpPr/>
          <p:nvPr/>
        </p:nvSpPr>
        <p:spPr>
          <a:xfrm>
            <a:off x="165240" y="6114240"/>
            <a:ext cx="6429600" cy="3491280"/>
          </a:xfrm>
          <a:prstGeom prst="rect">
            <a:avLst/>
          </a:prstGeom>
          <a:solidFill>
            <a:srgbClr val="a6aaa9">
              <a:alpha val="25000"/>
            </a:srgb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 fontScale="81000"/>
          </a:bodyPr>
          <a:p>
            <a:pPr marL="271080" indent="-270720">
              <a:lnSpc>
                <a:spcPct val="100000"/>
              </a:lnSpc>
              <a:spcBef>
                <a:spcPts val="1701"/>
              </a:spcBef>
              <a:buClr>
                <a:srgbClr val="ffe989"/>
              </a:buClr>
              <a:buSzPct val="105000"/>
              <a:buFont typeface="Avenir Next"/>
              <a:buChar char="▸"/>
            </a:pPr>
            <a:r>
              <a:rPr b="0" lang="pt-BR" sz="2080" spc="-1" strike="noStrike">
                <a:solidFill>
                  <a:srgbClr val="ffe989"/>
                </a:solidFill>
                <a:latin typeface="Avenir Next Medium"/>
                <a:ea typeface="Avenir Next Medium"/>
              </a:rPr>
              <a:t>Inicie árvore com solução inicial</a:t>
            </a:r>
            <a:endParaRPr b="0" lang="pt-BR" sz="2080" spc="-1" strike="noStrike">
              <a:latin typeface="Arial"/>
            </a:endParaRPr>
          </a:p>
          <a:p>
            <a:pPr marL="271080" indent="-270720">
              <a:lnSpc>
                <a:spcPct val="100000"/>
              </a:lnSpc>
              <a:spcBef>
                <a:spcPts val="1701"/>
              </a:spcBef>
              <a:buClr>
                <a:srgbClr val="ffe989"/>
              </a:buClr>
              <a:buSzPct val="105000"/>
              <a:buFont typeface="Avenir Next"/>
              <a:buChar char="▸"/>
            </a:pPr>
            <a:r>
              <a:rPr b="0" lang="pt-BR" sz="2080" spc="-1" strike="noStrike">
                <a:solidFill>
                  <a:srgbClr val="ffe989"/>
                </a:solidFill>
                <a:latin typeface="Avenir Next Medium"/>
                <a:ea typeface="Avenir Next Medium"/>
              </a:rPr>
              <a:t>Repita</a:t>
            </a:r>
            <a:endParaRPr b="0" lang="pt-BR" sz="2080" spc="-1" strike="noStrike">
              <a:latin typeface="Arial"/>
            </a:endParaRPr>
          </a:p>
          <a:p>
            <a:pPr lvl="1" marL="542160" indent="-270720">
              <a:lnSpc>
                <a:spcPct val="100000"/>
              </a:lnSpc>
              <a:spcBef>
                <a:spcPts val="1701"/>
              </a:spcBef>
              <a:buClr>
                <a:srgbClr val="ffe989"/>
              </a:buClr>
              <a:buSzPct val="105000"/>
              <a:buFont typeface="Avenir Next"/>
              <a:buChar char="▸"/>
            </a:pPr>
            <a:r>
              <a:rPr b="0" lang="pt-BR" sz="2080" spc="-1" strike="noStrike">
                <a:solidFill>
                  <a:srgbClr val="ffe989"/>
                </a:solidFill>
                <a:latin typeface="Avenir Next Medium"/>
                <a:ea typeface="Avenir Next Medium"/>
              </a:rPr>
              <a:t>se não existirem ações aplicáveis retorne falha</a:t>
            </a:r>
            <a:endParaRPr b="0" lang="pt-BR" sz="2080" spc="-1" strike="noStrike">
              <a:latin typeface="Arial"/>
            </a:endParaRPr>
          </a:p>
          <a:p>
            <a:pPr lvl="1" marL="542160" indent="-270720">
              <a:lnSpc>
                <a:spcPct val="100000"/>
              </a:lnSpc>
              <a:spcBef>
                <a:spcPts val="1701"/>
              </a:spcBef>
              <a:buClr>
                <a:srgbClr val="ffe989"/>
              </a:buClr>
              <a:buSzPct val="105000"/>
              <a:buFont typeface="Avenir Next"/>
              <a:buChar char="▸"/>
            </a:pPr>
            <a:r>
              <a:rPr b="0" lang="pt-BR" sz="2080" spc="-1" strike="noStrike">
                <a:solidFill>
                  <a:srgbClr val="ffe989"/>
                </a:solidFill>
                <a:latin typeface="Avenir Next Medium"/>
                <a:ea typeface="Avenir Next Medium"/>
              </a:rPr>
              <a:t>selecione nó folha de acordo com estratégia</a:t>
            </a:r>
            <a:endParaRPr b="0" lang="pt-BR" sz="2080" spc="-1" strike="noStrike">
              <a:latin typeface="Arial"/>
            </a:endParaRPr>
          </a:p>
          <a:p>
            <a:pPr lvl="1" marL="542160" indent="-270720">
              <a:lnSpc>
                <a:spcPct val="100000"/>
              </a:lnSpc>
              <a:spcBef>
                <a:spcPts val="1701"/>
              </a:spcBef>
              <a:buClr>
                <a:srgbClr val="ffe989"/>
              </a:buClr>
              <a:buSzPct val="105000"/>
              <a:buFont typeface="Avenir Next"/>
              <a:buChar char="▸"/>
            </a:pPr>
            <a:r>
              <a:rPr b="0" lang="pt-BR" sz="2080" spc="-1" strike="noStrike">
                <a:solidFill>
                  <a:srgbClr val="ffe989"/>
                </a:solidFill>
                <a:latin typeface="Avenir Next Medium"/>
                <a:ea typeface="Avenir Next Medium"/>
              </a:rPr>
              <a:t>se nó contiver estado-meta, retorne solução</a:t>
            </a:r>
            <a:endParaRPr b="0" lang="pt-BR" sz="2080" spc="-1" strike="noStrike">
              <a:latin typeface="Arial"/>
            </a:endParaRPr>
          </a:p>
          <a:p>
            <a:pPr lvl="1" marL="542160" indent="-270720">
              <a:lnSpc>
                <a:spcPct val="100000"/>
              </a:lnSpc>
              <a:spcBef>
                <a:spcPts val="1701"/>
              </a:spcBef>
              <a:buClr>
                <a:srgbClr val="ffe989"/>
              </a:buClr>
              <a:buSzPct val="105000"/>
              <a:buFont typeface="Avenir Next"/>
              <a:buChar char="▸"/>
            </a:pPr>
            <a:r>
              <a:rPr b="0" lang="pt-BR" sz="2080" spc="-1" strike="noStrike">
                <a:solidFill>
                  <a:srgbClr val="ffe989"/>
                </a:solidFill>
                <a:latin typeface="Avenir Next Medium"/>
                <a:ea typeface="Avenir Next Medium"/>
              </a:rPr>
              <a:t>expanda nó escolhido com ações aplicáveis</a:t>
            </a:r>
            <a:endParaRPr b="0" lang="pt-BR" sz="208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TextShape 1"/>
          <p:cNvSpPr txBox="1"/>
          <p:nvPr/>
        </p:nvSpPr>
        <p:spPr>
          <a:xfrm>
            <a:off x="406440" y="190512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Nó </a:t>
            </a: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n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.ESTADO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 estado correspondente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.PAI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 (ponteiro para) nó pai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.AÇÃO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 ação usada para gerar nó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.CUSTO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 custo de plano parcial da raiz até </a:t>
            </a:r>
            <a:r>
              <a:rPr b="0" i="1" lang="pt-BR" sz="3400" spc="-1" strike="noStrike">
                <a:solidFill>
                  <a:srgbClr val="838787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 (inclusive)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[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n.ALTURA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 tamanho do plano parcial]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978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ó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TextShape 1"/>
          <p:cNvSpPr txBox="1"/>
          <p:nvPr/>
        </p:nvSpPr>
        <p:spPr>
          <a:xfrm>
            <a:off x="406440" y="190512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Estado inicial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s</a:t>
            </a:r>
            <a:r>
              <a:rPr b="0" lang="pt-BR" sz="3400" spc="-1" strike="noStrike" baseline="-5000">
                <a:solidFill>
                  <a:srgbClr val="aa1728"/>
                </a:solidFill>
                <a:latin typeface="Avenir Next Medium"/>
                <a:ea typeface="Avenir Next Medium"/>
              </a:rPr>
              <a:t>0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, modelo de transição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T(s,a)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, ações aplicáveis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A(s)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, estados meta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M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, custo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g(a</a:t>
            </a:r>
            <a:r>
              <a:rPr b="0" lang="pt-BR" sz="3400" spc="-1" strike="noStrike" baseline="-5000">
                <a:solidFill>
                  <a:srgbClr val="aa1728"/>
                </a:solidFill>
                <a:latin typeface="Avenir Next Medium"/>
                <a:ea typeface="Avenir Next Medium"/>
              </a:rPr>
              <a:t>1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,…,a</a:t>
            </a:r>
            <a:r>
              <a:rPr b="0" lang="pt-BR" sz="3400" spc="-1" strike="noStrike" baseline="-5000">
                <a:solidFill>
                  <a:srgbClr val="aa1728"/>
                </a:solidFill>
                <a:latin typeface="Avenir Next Medium"/>
                <a:ea typeface="Avenir Next Medium"/>
              </a:rPr>
              <a:t>n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Nós da árvore de busca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 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representam </a:t>
            </a: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subproblemas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Nó 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é </a:t>
            </a: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explorado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se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T(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.ESTADO,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a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)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é usado para </a:t>
            </a: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gerar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n’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n’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.PAI=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; 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’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é </a:t>
            </a: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filho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de 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n;  n’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.AÇÃO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 = 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Nó 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é </a:t>
            </a: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expandido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quando todos seus </a:t>
            </a: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filhos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foram </a:t>
            </a: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gerados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 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1980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busca: terminologia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pic>
        <p:nvPicPr>
          <p:cNvPr id="1981" name="searchtree.pdf" descr="searchtree.pdf"/>
          <p:cNvPicPr/>
          <p:nvPr/>
        </p:nvPicPr>
        <p:blipFill>
          <a:blip r:embed="rId1"/>
          <a:stretch/>
        </p:blipFill>
        <p:spPr>
          <a:xfrm>
            <a:off x="2277360" y="7816320"/>
            <a:ext cx="8449200" cy="1810440"/>
          </a:xfrm>
          <a:prstGeom prst="rect">
            <a:avLst/>
          </a:prstGeom>
          <a:ln w="12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5e6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Image" descr="Image"/>
          <p:cNvPicPr/>
          <p:nvPr/>
        </p:nvPicPr>
        <p:blipFill>
          <a:blip r:embed="rId1"/>
          <a:stretch/>
        </p:blipFill>
        <p:spPr>
          <a:xfrm>
            <a:off x="387000" y="-37080"/>
            <a:ext cx="12509640" cy="9827280"/>
          </a:xfrm>
          <a:prstGeom prst="rect">
            <a:avLst/>
          </a:prstGeom>
          <a:ln w="12600">
            <a:noFill/>
          </a:ln>
        </p:spPr>
      </p:pic>
      <p:sp>
        <p:nvSpPr>
          <p:cNvPr id="306" name="CustomShape 1"/>
          <p:cNvSpPr/>
          <p:nvPr/>
        </p:nvSpPr>
        <p:spPr>
          <a:xfrm>
            <a:off x="6438960" y="7321680"/>
            <a:ext cx="253800" cy="253800"/>
          </a:xfrm>
          <a:prstGeom prst="ellipse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CustomShape 2"/>
          <p:cNvSpPr/>
          <p:nvPr/>
        </p:nvSpPr>
        <p:spPr>
          <a:xfrm>
            <a:off x="5753160" y="5607000"/>
            <a:ext cx="253800" cy="253800"/>
          </a:xfrm>
          <a:prstGeom prst="ellipse">
            <a:avLst/>
          </a:prstGeom>
          <a:solidFill>
            <a:srgbClr val="000000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CustomShape 3"/>
          <p:cNvSpPr/>
          <p:nvPr/>
        </p:nvSpPr>
        <p:spPr>
          <a:xfrm>
            <a:off x="5743440" y="5591520"/>
            <a:ext cx="272520" cy="259200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9" name="CustomShape 4"/>
          <p:cNvSpPr/>
          <p:nvPr/>
        </p:nvSpPr>
        <p:spPr>
          <a:xfrm>
            <a:off x="5740920" y="7125120"/>
            <a:ext cx="646920" cy="64692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/>
          </a:solidFill>
          <a:ln w="12600">
            <a:noFill/>
          </a:ln>
          <a:effectLst>
            <a:outerShdw algn="b" blurRad="63500" dir="5400000" dist="25560" kx="0" ky="0" rotWithShape="0" sx="100000" sy="100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10" name="CustomShape 5"/>
          <p:cNvSpPr/>
          <p:nvPr/>
        </p:nvSpPr>
        <p:spPr>
          <a:xfrm rot="8415600">
            <a:off x="5950440" y="5067720"/>
            <a:ext cx="646920" cy="64692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4"/>
          </a:solidFill>
          <a:ln w="12600">
            <a:noFill/>
          </a:ln>
          <a:effectLst>
            <a:outerShdw algn="b" blurRad="63500" dir="5400000" dist="25560" kx="0" ky="0" rotWithShape="0" sx="100000" sy="100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11" name="TextShape 6"/>
          <p:cNvSpPr txBox="1"/>
          <p:nvPr/>
        </p:nvSpPr>
        <p:spPr>
          <a:xfrm>
            <a:off x="186840" y="1368000"/>
            <a:ext cx="10325520" cy="2494080"/>
          </a:xfrm>
          <a:prstGeom prst="rect">
            <a:avLst/>
          </a:prstGeom>
          <a:solidFill>
            <a:srgbClr val="222222">
              <a:alpha val="86000"/>
            </a:srgbClr>
          </a:solidFill>
          <a:ln w="12600">
            <a:noFill/>
          </a:ln>
          <a:effectLst>
            <a:outerShdw dist="25560" dir="5400000">
              <a:srgbClr val="000000">
                <a:alpha val="50000"/>
              </a:srgbClr>
            </a:outerShdw>
          </a:effectLst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Problema: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Ir da estação </a:t>
            </a:r>
            <a:r>
              <a:rPr b="0" lang="pt-BR" sz="2800" spc="-1" strike="noStrike">
                <a:solidFill>
                  <a:srgbClr val="fdcb56"/>
                </a:solidFill>
                <a:latin typeface="Avenir Next Medium"/>
                <a:ea typeface="Avenir Next Medium"/>
              </a:rPr>
              <a:t>Praça da Árvore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à estação </a:t>
            </a:r>
            <a:r>
              <a:rPr b="0" lang="pt-BR" sz="2800" spc="-1" strike="noStrike">
                <a:solidFill>
                  <a:srgbClr val="fdcb56"/>
                </a:solidFill>
                <a:latin typeface="Avenir Next Medium"/>
                <a:ea typeface="Avenir Next Medium"/>
              </a:rPr>
              <a:t>Trianon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Conhecido: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mapa da linha, localização (estação)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Ações: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ir para estação adjacente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12" name="CustomShape 7"/>
          <p:cNvSpPr/>
          <p:nvPr/>
        </p:nvSpPr>
        <p:spPr>
          <a:xfrm>
            <a:off x="6170400" y="7612920"/>
            <a:ext cx="272520" cy="407520"/>
          </a:xfrm>
          <a:custGeom>
            <a:avLst/>
            <a:gdLst/>
            <a:ahLst/>
            <a:rect l="l" t="t" r="r" b="b"/>
            <a:pathLst>
              <a:path w="21547" h="21600">
                <a:moveTo>
                  <a:pt x="7636" y="0"/>
                </a:moveTo>
                <a:cubicBezTo>
                  <a:pt x="7308" y="0"/>
                  <a:pt x="7042" y="178"/>
                  <a:pt x="7042" y="398"/>
                </a:cubicBezTo>
                <a:lnTo>
                  <a:pt x="7042" y="1269"/>
                </a:lnTo>
                <a:cubicBezTo>
                  <a:pt x="7042" y="1360"/>
                  <a:pt x="6932" y="1434"/>
                  <a:pt x="6796" y="1434"/>
                </a:cubicBezTo>
                <a:lnTo>
                  <a:pt x="6444" y="1434"/>
                </a:lnTo>
                <a:cubicBezTo>
                  <a:pt x="6308" y="1434"/>
                  <a:pt x="6197" y="1509"/>
                  <a:pt x="6197" y="1600"/>
                </a:cubicBezTo>
                <a:lnTo>
                  <a:pt x="6197" y="2450"/>
                </a:lnTo>
                <a:cubicBezTo>
                  <a:pt x="6197" y="2541"/>
                  <a:pt x="6308" y="2614"/>
                  <a:pt x="6444" y="2614"/>
                </a:cubicBezTo>
                <a:lnTo>
                  <a:pt x="6796" y="2614"/>
                </a:lnTo>
                <a:cubicBezTo>
                  <a:pt x="6932" y="2614"/>
                  <a:pt x="7042" y="2688"/>
                  <a:pt x="7042" y="2779"/>
                </a:cubicBezTo>
                <a:lnTo>
                  <a:pt x="7042" y="4048"/>
                </a:lnTo>
                <a:lnTo>
                  <a:pt x="4708" y="4048"/>
                </a:lnTo>
                <a:cubicBezTo>
                  <a:pt x="4373" y="4048"/>
                  <a:pt x="4102" y="4230"/>
                  <a:pt x="4102" y="4455"/>
                </a:cubicBezTo>
                <a:lnTo>
                  <a:pt x="4102" y="5592"/>
                </a:lnTo>
                <a:lnTo>
                  <a:pt x="3470" y="5592"/>
                </a:lnTo>
                <a:lnTo>
                  <a:pt x="3470" y="5197"/>
                </a:lnTo>
                <a:cubicBezTo>
                  <a:pt x="3470" y="5006"/>
                  <a:pt x="3238" y="4850"/>
                  <a:pt x="2952" y="4850"/>
                </a:cubicBezTo>
                <a:lnTo>
                  <a:pt x="575" y="4850"/>
                </a:lnTo>
                <a:cubicBezTo>
                  <a:pt x="289" y="4850"/>
                  <a:pt x="57" y="5006"/>
                  <a:pt x="57" y="5197"/>
                </a:cubicBezTo>
                <a:lnTo>
                  <a:pt x="57" y="9364"/>
                </a:lnTo>
                <a:cubicBezTo>
                  <a:pt x="57" y="9530"/>
                  <a:pt x="233" y="9669"/>
                  <a:pt x="464" y="9703"/>
                </a:cubicBezTo>
                <a:lnTo>
                  <a:pt x="464" y="10395"/>
                </a:lnTo>
                <a:cubicBezTo>
                  <a:pt x="233" y="10429"/>
                  <a:pt x="57" y="10568"/>
                  <a:pt x="57" y="10734"/>
                </a:cubicBezTo>
                <a:lnTo>
                  <a:pt x="57" y="13326"/>
                </a:lnTo>
                <a:cubicBezTo>
                  <a:pt x="57" y="13518"/>
                  <a:pt x="290" y="13672"/>
                  <a:pt x="575" y="13672"/>
                </a:cubicBezTo>
                <a:lnTo>
                  <a:pt x="771" y="13672"/>
                </a:lnTo>
                <a:lnTo>
                  <a:pt x="117" y="14205"/>
                </a:lnTo>
                <a:cubicBezTo>
                  <a:pt x="10" y="14293"/>
                  <a:pt x="-27" y="14412"/>
                  <a:pt x="19" y="14521"/>
                </a:cubicBezTo>
                <a:lnTo>
                  <a:pt x="480" y="15614"/>
                </a:lnTo>
                <a:cubicBezTo>
                  <a:pt x="506" y="15676"/>
                  <a:pt x="590" y="15719"/>
                  <a:pt x="686" y="15719"/>
                </a:cubicBezTo>
                <a:lnTo>
                  <a:pt x="1020" y="15719"/>
                </a:lnTo>
                <a:cubicBezTo>
                  <a:pt x="1138" y="15719"/>
                  <a:pt x="1234" y="15655"/>
                  <a:pt x="1234" y="15576"/>
                </a:cubicBezTo>
                <a:lnTo>
                  <a:pt x="1234" y="14788"/>
                </a:lnTo>
                <a:cubicBezTo>
                  <a:pt x="1234" y="14591"/>
                  <a:pt x="1472" y="14431"/>
                  <a:pt x="1765" y="14431"/>
                </a:cubicBezTo>
                <a:cubicBezTo>
                  <a:pt x="2058" y="14431"/>
                  <a:pt x="2293" y="14591"/>
                  <a:pt x="2293" y="14788"/>
                </a:cubicBezTo>
                <a:lnTo>
                  <a:pt x="2293" y="15576"/>
                </a:lnTo>
                <a:cubicBezTo>
                  <a:pt x="2293" y="15655"/>
                  <a:pt x="2389" y="15719"/>
                  <a:pt x="2507" y="15719"/>
                </a:cubicBezTo>
                <a:lnTo>
                  <a:pt x="2842" y="15719"/>
                </a:lnTo>
                <a:cubicBezTo>
                  <a:pt x="2937" y="15719"/>
                  <a:pt x="3022" y="15676"/>
                  <a:pt x="3048" y="15614"/>
                </a:cubicBezTo>
                <a:lnTo>
                  <a:pt x="3508" y="14521"/>
                </a:lnTo>
                <a:cubicBezTo>
                  <a:pt x="3554" y="14412"/>
                  <a:pt x="3518" y="14293"/>
                  <a:pt x="3410" y="14205"/>
                </a:cubicBezTo>
                <a:lnTo>
                  <a:pt x="2756" y="13672"/>
                </a:lnTo>
                <a:lnTo>
                  <a:pt x="2952" y="13672"/>
                </a:lnTo>
                <a:cubicBezTo>
                  <a:pt x="3238" y="13672"/>
                  <a:pt x="3470" y="13518"/>
                  <a:pt x="3470" y="13326"/>
                </a:cubicBezTo>
                <a:lnTo>
                  <a:pt x="3470" y="10734"/>
                </a:lnTo>
                <a:cubicBezTo>
                  <a:pt x="3470" y="10568"/>
                  <a:pt x="3297" y="10429"/>
                  <a:pt x="3065" y="10395"/>
                </a:cubicBezTo>
                <a:lnTo>
                  <a:pt x="3065" y="9703"/>
                </a:lnTo>
                <a:cubicBezTo>
                  <a:pt x="3297" y="9669"/>
                  <a:pt x="3470" y="9530"/>
                  <a:pt x="3470" y="9364"/>
                </a:cubicBezTo>
                <a:lnTo>
                  <a:pt x="3470" y="7843"/>
                </a:lnTo>
                <a:lnTo>
                  <a:pt x="4102" y="7843"/>
                </a:lnTo>
                <a:lnTo>
                  <a:pt x="4102" y="13265"/>
                </a:lnTo>
                <a:cubicBezTo>
                  <a:pt x="4102" y="13490"/>
                  <a:pt x="4373" y="13672"/>
                  <a:pt x="4708" y="13672"/>
                </a:cubicBezTo>
                <a:lnTo>
                  <a:pt x="5367" y="13672"/>
                </a:lnTo>
                <a:lnTo>
                  <a:pt x="5367" y="19636"/>
                </a:lnTo>
                <a:cubicBezTo>
                  <a:pt x="5367" y="19764"/>
                  <a:pt x="5302" y="19890"/>
                  <a:pt x="5186" y="19992"/>
                </a:cubicBezTo>
                <a:lnTo>
                  <a:pt x="4326" y="20751"/>
                </a:lnTo>
                <a:cubicBezTo>
                  <a:pt x="4210" y="20853"/>
                  <a:pt x="4145" y="20979"/>
                  <a:pt x="4145" y="21107"/>
                </a:cubicBezTo>
                <a:lnTo>
                  <a:pt x="4145" y="21327"/>
                </a:lnTo>
                <a:cubicBezTo>
                  <a:pt x="4145" y="21477"/>
                  <a:pt x="4328" y="21600"/>
                  <a:pt x="4552" y="21600"/>
                </a:cubicBezTo>
                <a:lnTo>
                  <a:pt x="9040" y="21600"/>
                </a:lnTo>
                <a:cubicBezTo>
                  <a:pt x="9264" y="21600"/>
                  <a:pt x="9447" y="21477"/>
                  <a:pt x="9447" y="21327"/>
                </a:cubicBezTo>
                <a:lnTo>
                  <a:pt x="9447" y="13672"/>
                </a:lnTo>
                <a:lnTo>
                  <a:pt x="12099" y="13672"/>
                </a:lnTo>
                <a:lnTo>
                  <a:pt x="12099" y="21327"/>
                </a:lnTo>
                <a:cubicBezTo>
                  <a:pt x="12099" y="21477"/>
                  <a:pt x="12282" y="21600"/>
                  <a:pt x="12506" y="21600"/>
                </a:cubicBezTo>
                <a:lnTo>
                  <a:pt x="16994" y="21600"/>
                </a:lnTo>
                <a:cubicBezTo>
                  <a:pt x="17218" y="21600"/>
                  <a:pt x="17399" y="21477"/>
                  <a:pt x="17399" y="21327"/>
                </a:cubicBezTo>
                <a:lnTo>
                  <a:pt x="17399" y="21107"/>
                </a:lnTo>
                <a:cubicBezTo>
                  <a:pt x="17399" y="20979"/>
                  <a:pt x="17336" y="20853"/>
                  <a:pt x="17220" y="20751"/>
                </a:cubicBezTo>
                <a:lnTo>
                  <a:pt x="16357" y="19992"/>
                </a:lnTo>
                <a:cubicBezTo>
                  <a:pt x="16241" y="19890"/>
                  <a:pt x="16179" y="19764"/>
                  <a:pt x="16179" y="19636"/>
                </a:cubicBezTo>
                <a:lnTo>
                  <a:pt x="16179" y="13672"/>
                </a:lnTo>
                <a:lnTo>
                  <a:pt x="16838" y="13672"/>
                </a:lnTo>
                <a:cubicBezTo>
                  <a:pt x="17173" y="13672"/>
                  <a:pt x="17444" y="13490"/>
                  <a:pt x="17444" y="13265"/>
                </a:cubicBezTo>
                <a:lnTo>
                  <a:pt x="17444" y="7843"/>
                </a:lnTo>
                <a:lnTo>
                  <a:pt x="18075" y="7843"/>
                </a:lnTo>
                <a:lnTo>
                  <a:pt x="18075" y="9364"/>
                </a:lnTo>
                <a:cubicBezTo>
                  <a:pt x="18075" y="9530"/>
                  <a:pt x="18249" y="9669"/>
                  <a:pt x="18480" y="9703"/>
                </a:cubicBezTo>
                <a:lnTo>
                  <a:pt x="18480" y="10395"/>
                </a:lnTo>
                <a:cubicBezTo>
                  <a:pt x="18249" y="10429"/>
                  <a:pt x="18075" y="10568"/>
                  <a:pt x="18075" y="10734"/>
                </a:cubicBezTo>
                <a:lnTo>
                  <a:pt x="18075" y="13326"/>
                </a:lnTo>
                <a:cubicBezTo>
                  <a:pt x="18075" y="13518"/>
                  <a:pt x="18308" y="13672"/>
                  <a:pt x="18594" y="13672"/>
                </a:cubicBezTo>
                <a:lnTo>
                  <a:pt x="18790" y="13672"/>
                </a:lnTo>
                <a:lnTo>
                  <a:pt x="18136" y="14205"/>
                </a:lnTo>
                <a:cubicBezTo>
                  <a:pt x="18028" y="14293"/>
                  <a:pt x="17991" y="14412"/>
                  <a:pt x="18038" y="14521"/>
                </a:cubicBezTo>
                <a:lnTo>
                  <a:pt x="18498" y="15614"/>
                </a:lnTo>
                <a:cubicBezTo>
                  <a:pt x="18524" y="15676"/>
                  <a:pt x="18609" y="15719"/>
                  <a:pt x="18704" y="15719"/>
                </a:cubicBezTo>
                <a:lnTo>
                  <a:pt x="19039" y="15719"/>
                </a:lnTo>
                <a:cubicBezTo>
                  <a:pt x="19157" y="15719"/>
                  <a:pt x="19250" y="15655"/>
                  <a:pt x="19250" y="15576"/>
                </a:cubicBezTo>
                <a:lnTo>
                  <a:pt x="19250" y="14788"/>
                </a:lnTo>
                <a:cubicBezTo>
                  <a:pt x="19250" y="14591"/>
                  <a:pt x="19488" y="14431"/>
                  <a:pt x="19781" y="14431"/>
                </a:cubicBezTo>
                <a:cubicBezTo>
                  <a:pt x="20074" y="14431"/>
                  <a:pt x="20312" y="14591"/>
                  <a:pt x="20312" y="14788"/>
                </a:cubicBezTo>
                <a:lnTo>
                  <a:pt x="20312" y="15576"/>
                </a:lnTo>
                <a:cubicBezTo>
                  <a:pt x="20312" y="15655"/>
                  <a:pt x="20408" y="15719"/>
                  <a:pt x="20525" y="15719"/>
                </a:cubicBezTo>
                <a:lnTo>
                  <a:pt x="20860" y="15719"/>
                </a:lnTo>
                <a:cubicBezTo>
                  <a:pt x="20955" y="15719"/>
                  <a:pt x="21038" y="15676"/>
                  <a:pt x="21064" y="15614"/>
                </a:cubicBezTo>
                <a:lnTo>
                  <a:pt x="21527" y="14521"/>
                </a:lnTo>
                <a:cubicBezTo>
                  <a:pt x="21573" y="14412"/>
                  <a:pt x="21536" y="14293"/>
                  <a:pt x="21429" y="14205"/>
                </a:cubicBezTo>
                <a:lnTo>
                  <a:pt x="20775" y="13672"/>
                </a:lnTo>
                <a:lnTo>
                  <a:pt x="20971" y="13672"/>
                </a:lnTo>
                <a:cubicBezTo>
                  <a:pt x="21256" y="13672"/>
                  <a:pt x="21489" y="13518"/>
                  <a:pt x="21489" y="13326"/>
                </a:cubicBezTo>
                <a:lnTo>
                  <a:pt x="21489" y="10734"/>
                </a:lnTo>
                <a:cubicBezTo>
                  <a:pt x="21489" y="10568"/>
                  <a:pt x="21313" y="10429"/>
                  <a:pt x="21081" y="10395"/>
                </a:cubicBezTo>
                <a:lnTo>
                  <a:pt x="21081" y="9703"/>
                </a:lnTo>
                <a:cubicBezTo>
                  <a:pt x="21313" y="9669"/>
                  <a:pt x="21489" y="9530"/>
                  <a:pt x="21489" y="9364"/>
                </a:cubicBezTo>
                <a:lnTo>
                  <a:pt x="21489" y="5197"/>
                </a:lnTo>
                <a:cubicBezTo>
                  <a:pt x="21489" y="5006"/>
                  <a:pt x="21256" y="4850"/>
                  <a:pt x="20971" y="4850"/>
                </a:cubicBezTo>
                <a:lnTo>
                  <a:pt x="18594" y="4850"/>
                </a:lnTo>
                <a:cubicBezTo>
                  <a:pt x="18308" y="4850"/>
                  <a:pt x="18075" y="5006"/>
                  <a:pt x="18075" y="5197"/>
                </a:cubicBezTo>
                <a:lnTo>
                  <a:pt x="18075" y="5592"/>
                </a:lnTo>
                <a:lnTo>
                  <a:pt x="17444" y="5592"/>
                </a:lnTo>
                <a:lnTo>
                  <a:pt x="17444" y="4455"/>
                </a:lnTo>
                <a:cubicBezTo>
                  <a:pt x="17444" y="4230"/>
                  <a:pt x="17173" y="4048"/>
                  <a:pt x="16838" y="4048"/>
                </a:cubicBezTo>
                <a:lnTo>
                  <a:pt x="14503" y="4048"/>
                </a:lnTo>
                <a:lnTo>
                  <a:pt x="14503" y="2779"/>
                </a:lnTo>
                <a:cubicBezTo>
                  <a:pt x="14503" y="2688"/>
                  <a:pt x="14614" y="2614"/>
                  <a:pt x="14750" y="2614"/>
                </a:cubicBezTo>
                <a:lnTo>
                  <a:pt x="15102" y="2614"/>
                </a:lnTo>
                <a:cubicBezTo>
                  <a:pt x="15238" y="2614"/>
                  <a:pt x="15349" y="2541"/>
                  <a:pt x="15349" y="2450"/>
                </a:cubicBezTo>
                <a:lnTo>
                  <a:pt x="15349" y="1600"/>
                </a:lnTo>
                <a:cubicBezTo>
                  <a:pt x="15349" y="1509"/>
                  <a:pt x="15238" y="1434"/>
                  <a:pt x="15102" y="1434"/>
                </a:cubicBezTo>
                <a:lnTo>
                  <a:pt x="14750" y="1434"/>
                </a:lnTo>
                <a:cubicBezTo>
                  <a:pt x="14614" y="1434"/>
                  <a:pt x="14503" y="1360"/>
                  <a:pt x="14503" y="1269"/>
                </a:cubicBezTo>
                <a:lnTo>
                  <a:pt x="14503" y="398"/>
                </a:lnTo>
                <a:cubicBezTo>
                  <a:pt x="14503" y="178"/>
                  <a:pt x="14238" y="0"/>
                  <a:pt x="13910" y="0"/>
                </a:cubicBezTo>
                <a:lnTo>
                  <a:pt x="7636" y="0"/>
                </a:lnTo>
                <a:close/>
                <a:moveTo>
                  <a:pt x="9228" y="1434"/>
                </a:moveTo>
                <a:cubicBezTo>
                  <a:pt x="9713" y="1434"/>
                  <a:pt x="10106" y="1700"/>
                  <a:pt x="10106" y="2025"/>
                </a:cubicBezTo>
                <a:cubicBezTo>
                  <a:pt x="10106" y="2350"/>
                  <a:pt x="9713" y="2614"/>
                  <a:pt x="9228" y="2614"/>
                </a:cubicBezTo>
                <a:cubicBezTo>
                  <a:pt x="8743" y="2614"/>
                  <a:pt x="8351" y="2350"/>
                  <a:pt x="8351" y="2025"/>
                </a:cubicBezTo>
                <a:cubicBezTo>
                  <a:pt x="8351" y="1700"/>
                  <a:pt x="8743" y="1434"/>
                  <a:pt x="9228" y="1434"/>
                </a:cubicBezTo>
                <a:close/>
                <a:moveTo>
                  <a:pt x="12317" y="1434"/>
                </a:moveTo>
                <a:cubicBezTo>
                  <a:pt x="12802" y="1434"/>
                  <a:pt x="13195" y="1700"/>
                  <a:pt x="13195" y="2025"/>
                </a:cubicBezTo>
                <a:cubicBezTo>
                  <a:pt x="13195" y="2350"/>
                  <a:pt x="12802" y="2614"/>
                  <a:pt x="12317" y="2614"/>
                </a:cubicBezTo>
                <a:cubicBezTo>
                  <a:pt x="11832" y="2614"/>
                  <a:pt x="11440" y="2350"/>
                  <a:pt x="11440" y="2025"/>
                </a:cubicBezTo>
                <a:cubicBezTo>
                  <a:pt x="11440" y="1700"/>
                  <a:pt x="11832" y="1434"/>
                  <a:pt x="12317" y="1434"/>
                </a:cubicBezTo>
                <a:close/>
                <a:moveTo>
                  <a:pt x="8091" y="5474"/>
                </a:moveTo>
                <a:lnTo>
                  <a:pt x="13454" y="5474"/>
                </a:lnTo>
                <a:lnTo>
                  <a:pt x="13454" y="7795"/>
                </a:lnTo>
                <a:lnTo>
                  <a:pt x="8091" y="7795"/>
                </a:lnTo>
                <a:lnTo>
                  <a:pt x="8091" y="5474"/>
                </a:lnTo>
                <a:close/>
                <a:moveTo>
                  <a:pt x="8688" y="8716"/>
                </a:moveTo>
                <a:cubicBezTo>
                  <a:pt x="9016" y="8716"/>
                  <a:pt x="9281" y="8895"/>
                  <a:pt x="9281" y="9116"/>
                </a:cubicBezTo>
                <a:cubicBezTo>
                  <a:pt x="9281" y="9336"/>
                  <a:pt x="9016" y="9514"/>
                  <a:pt x="8688" y="9514"/>
                </a:cubicBezTo>
                <a:cubicBezTo>
                  <a:pt x="8359" y="9514"/>
                  <a:pt x="8091" y="9336"/>
                  <a:pt x="8091" y="9116"/>
                </a:cubicBezTo>
                <a:cubicBezTo>
                  <a:pt x="8091" y="8895"/>
                  <a:pt x="8359" y="8716"/>
                  <a:pt x="8688" y="8716"/>
                </a:cubicBezTo>
                <a:close/>
                <a:moveTo>
                  <a:pt x="10773" y="8716"/>
                </a:moveTo>
                <a:cubicBezTo>
                  <a:pt x="11102" y="8716"/>
                  <a:pt x="11369" y="8895"/>
                  <a:pt x="11369" y="9116"/>
                </a:cubicBezTo>
                <a:cubicBezTo>
                  <a:pt x="11369" y="9336"/>
                  <a:pt x="11102" y="9514"/>
                  <a:pt x="10773" y="9514"/>
                </a:cubicBezTo>
                <a:cubicBezTo>
                  <a:pt x="10444" y="9514"/>
                  <a:pt x="10177" y="9336"/>
                  <a:pt x="10177" y="9116"/>
                </a:cubicBezTo>
                <a:cubicBezTo>
                  <a:pt x="10177" y="8895"/>
                  <a:pt x="10444" y="8716"/>
                  <a:pt x="10773" y="8716"/>
                </a:cubicBezTo>
                <a:close/>
                <a:moveTo>
                  <a:pt x="12858" y="8716"/>
                </a:moveTo>
                <a:cubicBezTo>
                  <a:pt x="13187" y="8716"/>
                  <a:pt x="13454" y="8895"/>
                  <a:pt x="13454" y="9116"/>
                </a:cubicBezTo>
                <a:cubicBezTo>
                  <a:pt x="13454" y="9336"/>
                  <a:pt x="13187" y="9514"/>
                  <a:pt x="12858" y="9514"/>
                </a:cubicBezTo>
                <a:cubicBezTo>
                  <a:pt x="12530" y="9514"/>
                  <a:pt x="12265" y="9336"/>
                  <a:pt x="12265" y="9116"/>
                </a:cubicBezTo>
                <a:cubicBezTo>
                  <a:pt x="12265" y="8895"/>
                  <a:pt x="12530" y="8716"/>
                  <a:pt x="12858" y="8716"/>
                </a:cubicBezTo>
                <a:close/>
                <a:moveTo>
                  <a:pt x="10773" y="10277"/>
                </a:moveTo>
                <a:cubicBezTo>
                  <a:pt x="11801" y="10277"/>
                  <a:pt x="12768" y="10545"/>
                  <a:pt x="13495" y="11033"/>
                </a:cubicBezTo>
                <a:lnTo>
                  <a:pt x="11917" y="12093"/>
                </a:lnTo>
                <a:cubicBezTo>
                  <a:pt x="11612" y="11888"/>
                  <a:pt x="11205" y="11774"/>
                  <a:pt x="10773" y="11774"/>
                </a:cubicBezTo>
                <a:cubicBezTo>
                  <a:pt x="10341" y="11774"/>
                  <a:pt x="9934" y="11888"/>
                  <a:pt x="9628" y="12093"/>
                </a:cubicBezTo>
                <a:lnTo>
                  <a:pt x="8051" y="11033"/>
                </a:lnTo>
                <a:cubicBezTo>
                  <a:pt x="8778" y="10545"/>
                  <a:pt x="9745" y="10277"/>
                  <a:pt x="10773" y="10277"/>
                </a:cubicBezTo>
                <a:close/>
              </a:path>
            </a:pathLst>
          </a:custGeom>
          <a:solidFill>
            <a:srgbClr val="000000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TextShape 1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1983" name="CustomShape 2"/>
          <p:cNvSpPr/>
          <p:nvPr/>
        </p:nvSpPr>
        <p:spPr>
          <a:xfrm>
            <a:off x="495360" y="533412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S</a:t>
            </a:r>
            <a:r>
              <a:rPr b="0" lang="pt-BR" sz="2800" spc="-1" strike="noStrike" baseline="-5000" cap="all">
                <a:solidFill>
                  <a:srgbClr val="ffffff"/>
                </a:solidFill>
                <a:latin typeface="DIN Condensed"/>
                <a:ea typeface="DIN Condensed"/>
              </a:rPr>
              <a:t>0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984" name="CustomShape 3"/>
          <p:cNvSpPr/>
          <p:nvPr/>
        </p:nvSpPr>
        <p:spPr>
          <a:xfrm>
            <a:off x="2006640" y="363204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a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985" name="CustomShape 4"/>
          <p:cNvSpPr/>
          <p:nvPr/>
        </p:nvSpPr>
        <p:spPr>
          <a:xfrm>
            <a:off x="2006640" y="533412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b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986" name="CustomShape 5"/>
          <p:cNvSpPr/>
          <p:nvPr/>
        </p:nvSpPr>
        <p:spPr>
          <a:xfrm>
            <a:off x="3517920" y="533412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s</a:t>
            </a:r>
            <a:r>
              <a:rPr b="0" lang="pt-BR" sz="2800" spc="-1" strike="noStrike" baseline="-5000" cap="all">
                <a:solidFill>
                  <a:srgbClr val="ffffff"/>
                </a:solidFill>
                <a:latin typeface="DIN Condensed"/>
                <a:ea typeface="DIN Condensed"/>
              </a:rPr>
              <a:t>m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987" name="CustomShape 6"/>
          <p:cNvSpPr/>
          <p:nvPr/>
        </p:nvSpPr>
        <p:spPr>
          <a:xfrm>
            <a:off x="2006640" y="703584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c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1988" name="CustomShape 7"/>
          <p:cNvSpPr/>
          <p:nvPr/>
        </p:nvSpPr>
        <p:spPr>
          <a:xfrm flipV="1">
            <a:off x="857160" y="3993840"/>
            <a:ext cx="1510920" cy="170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89" name="CustomShape 8"/>
          <p:cNvSpPr/>
          <p:nvPr/>
        </p:nvSpPr>
        <p:spPr>
          <a:xfrm>
            <a:off x="2368440" y="3994200"/>
            <a:ext cx="1510920" cy="170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90" name="CustomShape 9"/>
          <p:cNvSpPr/>
          <p:nvPr/>
        </p:nvSpPr>
        <p:spPr>
          <a:xfrm flipH="1" flipV="1">
            <a:off x="856080" y="5695920"/>
            <a:ext cx="1510920" cy="170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91" name="CustomShape 10"/>
          <p:cNvSpPr/>
          <p:nvPr/>
        </p:nvSpPr>
        <p:spPr>
          <a:xfrm flipH="1">
            <a:off x="2367720" y="5695920"/>
            <a:ext cx="1510920" cy="170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92" name="CustomShape 11"/>
          <p:cNvSpPr/>
          <p:nvPr/>
        </p:nvSpPr>
        <p:spPr>
          <a:xfrm>
            <a:off x="857160" y="5695920"/>
            <a:ext cx="1510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93" name="CustomShape 12"/>
          <p:cNvSpPr/>
          <p:nvPr/>
        </p:nvSpPr>
        <p:spPr>
          <a:xfrm>
            <a:off x="2368440" y="5695920"/>
            <a:ext cx="1510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994" name="CustomShape 13"/>
          <p:cNvSpPr/>
          <p:nvPr/>
        </p:nvSpPr>
        <p:spPr>
          <a:xfrm>
            <a:off x="833400" y="398736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1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1995" name="CustomShape 14"/>
          <p:cNvSpPr/>
          <p:nvPr/>
        </p:nvSpPr>
        <p:spPr>
          <a:xfrm>
            <a:off x="677880" y="6845040"/>
            <a:ext cx="58572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15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1996" name="CustomShape 15"/>
          <p:cNvSpPr/>
          <p:nvPr/>
        </p:nvSpPr>
        <p:spPr>
          <a:xfrm>
            <a:off x="1441080" y="518112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5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1997" name="CustomShape 16"/>
          <p:cNvSpPr/>
          <p:nvPr/>
        </p:nvSpPr>
        <p:spPr>
          <a:xfrm>
            <a:off x="2952360" y="518112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5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1998" name="CustomShape 17"/>
          <p:cNvSpPr/>
          <p:nvPr/>
        </p:nvSpPr>
        <p:spPr>
          <a:xfrm>
            <a:off x="3606480" y="667980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5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1999" name="CustomShape 18"/>
          <p:cNvSpPr/>
          <p:nvPr/>
        </p:nvSpPr>
        <p:spPr>
          <a:xfrm>
            <a:off x="3552120" y="4034880"/>
            <a:ext cx="58572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10</a:t>
            </a:r>
            <a:endParaRPr b="0" lang="pt-BR" sz="3000" spc="-1" strike="noStrike">
              <a:latin typeface="Arial"/>
            </a:endParaRPr>
          </a:p>
        </p:txBody>
      </p:sp>
      <p:grpSp>
        <p:nvGrpSpPr>
          <p:cNvPr id="2000" name="Group 19"/>
          <p:cNvGrpSpPr/>
          <p:nvPr/>
        </p:nvGrpSpPr>
        <p:grpSpPr>
          <a:xfrm>
            <a:off x="4963320" y="2175480"/>
            <a:ext cx="997200" cy="840960"/>
            <a:chOff x="4963320" y="2175480"/>
            <a:chExt cx="997200" cy="840960"/>
          </a:xfrm>
        </p:grpSpPr>
        <p:sp>
          <p:nvSpPr>
            <p:cNvPr id="2001" name="CustomShape 20"/>
            <p:cNvSpPr/>
            <p:nvPr/>
          </p:nvSpPr>
          <p:spPr>
            <a:xfrm>
              <a:off x="4965840" y="217548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solidFill>
                <a:srgbClr val="0000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000000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000000"/>
                  </a:solidFill>
                  <a:latin typeface="DIN Condensed"/>
                  <a:ea typeface="DIN Condensed"/>
                </a:rPr>
                <a:t>0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02" name="CustomShape 21"/>
            <p:cNvSpPr/>
            <p:nvPr/>
          </p:nvSpPr>
          <p:spPr>
            <a:xfrm>
              <a:off x="4963320" y="2609280"/>
              <a:ext cx="264240" cy="407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2000" spc="-1" strike="noStrike">
                  <a:solidFill>
                    <a:srgbClr val="838787"/>
                  </a:solidFill>
                  <a:latin typeface="Avenir Next Medium"/>
                  <a:ea typeface="Avenir Next Medium"/>
                </a:rPr>
                <a:t>0</a:t>
              </a:r>
              <a:endParaRPr b="0" lang="pt-BR" sz="2000" spc="-1" strike="noStrike">
                <a:latin typeface="Arial"/>
              </a:endParaRPr>
            </a:p>
          </p:txBody>
        </p:sp>
      </p:grpSp>
      <p:grpSp>
        <p:nvGrpSpPr>
          <p:cNvPr id="2003" name="Group 22"/>
          <p:cNvGrpSpPr/>
          <p:nvPr/>
        </p:nvGrpSpPr>
        <p:grpSpPr>
          <a:xfrm>
            <a:off x="6207840" y="3445560"/>
            <a:ext cx="3333960" cy="1945800"/>
            <a:chOff x="6207840" y="3445560"/>
            <a:chExt cx="3333960" cy="1945800"/>
          </a:xfrm>
        </p:grpSpPr>
        <p:sp>
          <p:nvSpPr>
            <p:cNvPr id="2004" name="CustomShape 23"/>
            <p:cNvSpPr/>
            <p:nvPr/>
          </p:nvSpPr>
          <p:spPr>
            <a:xfrm flipH="1" flipV="1">
              <a:off x="7888320" y="3650400"/>
              <a:ext cx="115524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05" name="CustomShape 24"/>
            <p:cNvSpPr/>
            <p:nvPr/>
          </p:nvSpPr>
          <p:spPr>
            <a:xfrm flipV="1">
              <a:off x="7889040" y="3650400"/>
              <a:ext cx="36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06" name="CustomShape 25"/>
            <p:cNvSpPr/>
            <p:nvPr/>
          </p:nvSpPr>
          <p:spPr>
            <a:xfrm flipV="1">
              <a:off x="6733440" y="3650400"/>
              <a:ext cx="115524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07" name="CustomShape 26"/>
            <p:cNvSpPr/>
            <p:nvPr/>
          </p:nvSpPr>
          <p:spPr>
            <a:xfrm>
              <a:off x="7391520" y="3445560"/>
              <a:ext cx="994680" cy="411120"/>
            </a:xfrm>
            <a:prstGeom prst="rect">
              <a:avLst/>
            </a:prstGeom>
            <a:solidFill>
              <a:schemeClr val="accent4">
                <a:hueOff val="414058"/>
                <a:satOff val="2144"/>
                <a:lumOff val="1037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000000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000000"/>
                  </a:solidFill>
                  <a:latin typeface="DIN Condensed"/>
                  <a:ea typeface="DIN Condensed"/>
                </a:rPr>
                <a:t>0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08" name="CustomShape 27"/>
            <p:cNvSpPr/>
            <p:nvPr/>
          </p:nvSpPr>
          <p:spPr>
            <a:xfrm>
              <a:off x="7391520" y="456300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B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09" name="CustomShape 28"/>
            <p:cNvSpPr/>
            <p:nvPr/>
          </p:nvSpPr>
          <p:spPr>
            <a:xfrm>
              <a:off x="6235560" y="456300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solidFill>
                <a:srgbClr val="0000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A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10" name="CustomShape 29"/>
            <p:cNvSpPr/>
            <p:nvPr/>
          </p:nvSpPr>
          <p:spPr>
            <a:xfrm>
              <a:off x="8547120" y="456300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C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11" name="CustomShape 30"/>
            <p:cNvSpPr/>
            <p:nvPr/>
          </p:nvSpPr>
          <p:spPr>
            <a:xfrm>
              <a:off x="6207840" y="4984200"/>
              <a:ext cx="264240" cy="407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2000" spc="-1" strike="noStrike">
                  <a:solidFill>
                    <a:srgbClr val="838787"/>
                  </a:solidFill>
                  <a:latin typeface="Avenir Next Medium"/>
                  <a:ea typeface="Avenir Next Medium"/>
                </a:rPr>
                <a:t>1</a:t>
              </a:r>
              <a:endParaRPr b="0" lang="pt-BR" sz="2000" spc="-1" strike="noStrike">
                <a:latin typeface="Arial"/>
              </a:endParaRPr>
            </a:p>
          </p:txBody>
        </p:sp>
        <p:sp>
          <p:nvSpPr>
            <p:cNvPr id="2012" name="CustomShape 31"/>
            <p:cNvSpPr/>
            <p:nvPr/>
          </p:nvSpPr>
          <p:spPr>
            <a:xfrm>
              <a:off x="7389000" y="4984200"/>
              <a:ext cx="264240" cy="407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2000" spc="-1" strike="noStrike">
                  <a:solidFill>
                    <a:srgbClr val="838787"/>
                  </a:solidFill>
                  <a:latin typeface="Avenir Next Medium"/>
                  <a:ea typeface="Avenir Next Medium"/>
                </a:rPr>
                <a:t>5</a:t>
              </a:r>
              <a:endParaRPr b="0" lang="pt-BR" sz="2000" spc="-1" strike="noStrike">
                <a:latin typeface="Arial"/>
              </a:endParaRPr>
            </a:p>
          </p:txBody>
        </p:sp>
        <p:sp>
          <p:nvSpPr>
            <p:cNvPr id="2013" name="CustomShape 32"/>
            <p:cNvSpPr/>
            <p:nvPr/>
          </p:nvSpPr>
          <p:spPr>
            <a:xfrm>
              <a:off x="8533800" y="4984200"/>
              <a:ext cx="424080" cy="407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2000" spc="-1" strike="noStrike">
                  <a:solidFill>
                    <a:srgbClr val="838787"/>
                  </a:solidFill>
                  <a:latin typeface="Avenir Next Medium"/>
                  <a:ea typeface="Avenir Next Medium"/>
                </a:rPr>
                <a:t>15</a:t>
              </a:r>
              <a:endParaRPr b="0" lang="pt-BR" sz="2000" spc="-1" strike="noStrike">
                <a:latin typeface="Arial"/>
              </a:endParaRPr>
            </a:p>
          </p:txBody>
        </p:sp>
      </p:grpSp>
      <p:grpSp>
        <p:nvGrpSpPr>
          <p:cNvPr id="2014" name="Group 33"/>
          <p:cNvGrpSpPr/>
          <p:nvPr/>
        </p:nvGrpSpPr>
        <p:grpSpPr>
          <a:xfrm>
            <a:off x="8997480" y="5731560"/>
            <a:ext cx="3341520" cy="3101400"/>
            <a:chOff x="8997480" y="5731560"/>
            <a:chExt cx="3341520" cy="3101400"/>
          </a:xfrm>
        </p:grpSpPr>
        <p:sp>
          <p:nvSpPr>
            <p:cNvPr id="2015" name="CustomShape 34"/>
            <p:cNvSpPr/>
            <p:nvPr/>
          </p:nvSpPr>
          <p:spPr>
            <a:xfrm flipH="1" flipV="1">
              <a:off x="10685520" y="5936400"/>
              <a:ext cx="115524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16" name="CustomShape 35"/>
            <p:cNvSpPr/>
            <p:nvPr/>
          </p:nvSpPr>
          <p:spPr>
            <a:xfrm flipV="1">
              <a:off x="10686240" y="5936400"/>
              <a:ext cx="36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17" name="CustomShape 36"/>
            <p:cNvSpPr/>
            <p:nvPr/>
          </p:nvSpPr>
          <p:spPr>
            <a:xfrm flipV="1">
              <a:off x="9530280" y="5936400"/>
              <a:ext cx="115524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18" name="CustomShape 37"/>
            <p:cNvSpPr/>
            <p:nvPr/>
          </p:nvSpPr>
          <p:spPr>
            <a:xfrm>
              <a:off x="10188720" y="5731560"/>
              <a:ext cx="994680" cy="411120"/>
            </a:xfrm>
            <a:prstGeom prst="rect">
              <a:avLst/>
            </a:prstGeom>
            <a:solidFill>
              <a:schemeClr val="accent4">
                <a:hueOff val="414058"/>
                <a:satOff val="2144"/>
                <a:lumOff val="1037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000000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000000"/>
                  </a:solidFill>
                  <a:latin typeface="DIN Condensed"/>
                  <a:ea typeface="DIN Condensed"/>
                </a:rPr>
                <a:t>0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19" name="CustomShape 38"/>
            <p:cNvSpPr/>
            <p:nvPr/>
          </p:nvSpPr>
          <p:spPr>
            <a:xfrm>
              <a:off x="10188720" y="684900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B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20" name="CustomShape 39"/>
            <p:cNvSpPr/>
            <p:nvPr/>
          </p:nvSpPr>
          <p:spPr>
            <a:xfrm>
              <a:off x="9032760" y="6849000"/>
              <a:ext cx="994680" cy="411120"/>
            </a:xfrm>
            <a:prstGeom prst="rect">
              <a:avLst/>
            </a:prstGeom>
            <a:solidFill>
              <a:schemeClr val="accent4">
                <a:hueOff val="414058"/>
                <a:satOff val="2144"/>
                <a:lumOff val="1037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A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21" name="CustomShape 40"/>
            <p:cNvSpPr/>
            <p:nvPr/>
          </p:nvSpPr>
          <p:spPr>
            <a:xfrm>
              <a:off x="11344320" y="684900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C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22" name="CustomShape 41"/>
            <p:cNvSpPr/>
            <p:nvPr/>
          </p:nvSpPr>
          <p:spPr>
            <a:xfrm>
              <a:off x="9029520" y="795420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solidFill>
                <a:srgbClr val="0000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232323"/>
                  </a:solidFill>
                  <a:latin typeface="DIN Condensed"/>
                  <a:ea typeface="DIN Condensed"/>
                </a:rPr>
                <a:t>m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23" name="CustomShape 42"/>
            <p:cNvSpPr/>
            <p:nvPr/>
          </p:nvSpPr>
          <p:spPr>
            <a:xfrm flipV="1">
              <a:off x="9527400" y="7054920"/>
              <a:ext cx="2880" cy="11044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24" name="CustomShape 43"/>
            <p:cNvSpPr/>
            <p:nvPr/>
          </p:nvSpPr>
          <p:spPr>
            <a:xfrm>
              <a:off x="8997480" y="8425800"/>
              <a:ext cx="424080" cy="407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2000" spc="-1" strike="noStrike">
                  <a:solidFill>
                    <a:srgbClr val="838787"/>
                  </a:solidFill>
                  <a:latin typeface="Avenir Next Medium"/>
                  <a:ea typeface="Avenir Next Medium"/>
                </a:rPr>
                <a:t>11</a:t>
              </a:r>
              <a:endParaRPr b="0" lang="pt-BR" sz="2000" spc="-1" strike="noStrike">
                <a:latin typeface="Arial"/>
              </a:endParaRPr>
            </a:p>
          </p:txBody>
        </p:sp>
      </p:grpSp>
      <p:sp>
        <p:nvSpPr>
          <p:cNvPr id="2025" name="CustomShape 44"/>
          <p:cNvSpPr/>
          <p:nvPr/>
        </p:nvSpPr>
        <p:spPr>
          <a:xfrm flipV="1">
            <a:off x="2368440" y="5695920"/>
            <a:ext cx="360" cy="170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26" name="CustomShape 45"/>
          <p:cNvSpPr/>
          <p:nvPr/>
        </p:nvSpPr>
        <p:spPr>
          <a:xfrm>
            <a:off x="2382840" y="626688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1</a:t>
            </a:r>
            <a:endParaRPr b="0" lang="pt-BR" sz="3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" name="TextShape 1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Árvores de busca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028" name="CustomShape 2"/>
          <p:cNvSpPr/>
          <p:nvPr/>
        </p:nvSpPr>
        <p:spPr>
          <a:xfrm flipV="1">
            <a:off x="857160" y="3993840"/>
            <a:ext cx="1510920" cy="170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29" name="CustomShape 3"/>
          <p:cNvSpPr/>
          <p:nvPr/>
        </p:nvSpPr>
        <p:spPr>
          <a:xfrm>
            <a:off x="2368440" y="3994200"/>
            <a:ext cx="1510920" cy="170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30" name="CustomShape 4"/>
          <p:cNvSpPr/>
          <p:nvPr/>
        </p:nvSpPr>
        <p:spPr>
          <a:xfrm flipH="1" flipV="1">
            <a:off x="856080" y="5695920"/>
            <a:ext cx="1510920" cy="170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31" name="CustomShape 5"/>
          <p:cNvSpPr/>
          <p:nvPr/>
        </p:nvSpPr>
        <p:spPr>
          <a:xfrm flipH="1">
            <a:off x="2367720" y="5695920"/>
            <a:ext cx="1510920" cy="170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32" name="CustomShape 6"/>
          <p:cNvSpPr/>
          <p:nvPr/>
        </p:nvSpPr>
        <p:spPr>
          <a:xfrm>
            <a:off x="857160" y="5695920"/>
            <a:ext cx="1510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33" name="CustomShape 7"/>
          <p:cNvSpPr/>
          <p:nvPr/>
        </p:nvSpPr>
        <p:spPr>
          <a:xfrm>
            <a:off x="495360" y="533412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S</a:t>
            </a:r>
            <a:r>
              <a:rPr b="0" lang="pt-BR" sz="2800" spc="-1" strike="noStrike" baseline="-5000" cap="all">
                <a:solidFill>
                  <a:srgbClr val="ffffff"/>
                </a:solidFill>
                <a:latin typeface="DIN Condensed"/>
                <a:ea typeface="DIN Condensed"/>
              </a:rPr>
              <a:t>0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2034" name="CustomShape 8"/>
          <p:cNvSpPr/>
          <p:nvPr/>
        </p:nvSpPr>
        <p:spPr>
          <a:xfrm>
            <a:off x="2368440" y="5695920"/>
            <a:ext cx="1510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35" name="CustomShape 9"/>
          <p:cNvSpPr/>
          <p:nvPr/>
        </p:nvSpPr>
        <p:spPr>
          <a:xfrm>
            <a:off x="833400" y="398736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1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2036" name="CustomShape 10"/>
          <p:cNvSpPr/>
          <p:nvPr/>
        </p:nvSpPr>
        <p:spPr>
          <a:xfrm>
            <a:off x="677880" y="6845040"/>
            <a:ext cx="58572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15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2037" name="CustomShape 11"/>
          <p:cNvSpPr/>
          <p:nvPr/>
        </p:nvSpPr>
        <p:spPr>
          <a:xfrm>
            <a:off x="1441080" y="518112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5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2038" name="CustomShape 12"/>
          <p:cNvSpPr/>
          <p:nvPr/>
        </p:nvSpPr>
        <p:spPr>
          <a:xfrm>
            <a:off x="2952360" y="518112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5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2039" name="CustomShape 13"/>
          <p:cNvSpPr/>
          <p:nvPr/>
        </p:nvSpPr>
        <p:spPr>
          <a:xfrm>
            <a:off x="3606480" y="667980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5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2040" name="CustomShape 14"/>
          <p:cNvSpPr/>
          <p:nvPr/>
        </p:nvSpPr>
        <p:spPr>
          <a:xfrm>
            <a:off x="3552120" y="4034880"/>
            <a:ext cx="58572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10</a:t>
            </a:r>
            <a:endParaRPr b="0" lang="pt-BR" sz="3000" spc="-1" strike="noStrike">
              <a:latin typeface="Arial"/>
            </a:endParaRPr>
          </a:p>
        </p:txBody>
      </p:sp>
      <p:grpSp>
        <p:nvGrpSpPr>
          <p:cNvPr id="2041" name="Group 15"/>
          <p:cNvGrpSpPr/>
          <p:nvPr/>
        </p:nvGrpSpPr>
        <p:grpSpPr>
          <a:xfrm>
            <a:off x="3038040" y="1659600"/>
            <a:ext cx="997200" cy="840600"/>
            <a:chOff x="3038040" y="1659600"/>
            <a:chExt cx="997200" cy="840600"/>
          </a:xfrm>
        </p:grpSpPr>
        <p:sp>
          <p:nvSpPr>
            <p:cNvPr id="2042" name="CustomShape 16"/>
            <p:cNvSpPr/>
            <p:nvPr/>
          </p:nvSpPr>
          <p:spPr>
            <a:xfrm>
              <a:off x="3040560" y="165960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solidFill>
                <a:srgbClr val="0000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000000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000000"/>
                  </a:solidFill>
                  <a:latin typeface="DIN Condensed"/>
                  <a:ea typeface="DIN Condensed"/>
                </a:rPr>
                <a:t>0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43" name="CustomShape 17"/>
            <p:cNvSpPr/>
            <p:nvPr/>
          </p:nvSpPr>
          <p:spPr>
            <a:xfrm>
              <a:off x="3038040" y="2093040"/>
              <a:ext cx="264240" cy="407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2000" spc="-1" strike="noStrike">
                  <a:solidFill>
                    <a:srgbClr val="838787"/>
                  </a:solidFill>
                  <a:latin typeface="Avenir Next Medium"/>
                  <a:ea typeface="Avenir Next Medium"/>
                </a:rPr>
                <a:t>0</a:t>
              </a:r>
              <a:endParaRPr b="0" lang="pt-BR" sz="2000" spc="-1" strike="noStrike">
                <a:latin typeface="Arial"/>
              </a:endParaRPr>
            </a:p>
          </p:txBody>
        </p:sp>
      </p:grpSp>
      <p:grpSp>
        <p:nvGrpSpPr>
          <p:cNvPr id="2044" name="Group 18"/>
          <p:cNvGrpSpPr/>
          <p:nvPr/>
        </p:nvGrpSpPr>
        <p:grpSpPr>
          <a:xfrm>
            <a:off x="6334920" y="1667520"/>
            <a:ext cx="3333960" cy="1945800"/>
            <a:chOff x="6334920" y="1667520"/>
            <a:chExt cx="3333960" cy="1945800"/>
          </a:xfrm>
        </p:grpSpPr>
        <p:sp>
          <p:nvSpPr>
            <p:cNvPr id="2045" name="CustomShape 19"/>
            <p:cNvSpPr/>
            <p:nvPr/>
          </p:nvSpPr>
          <p:spPr>
            <a:xfrm flipH="1" flipV="1">
              <a:off x="8015400" y="1872360"/>
              <a:ext cx="115524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46" name="CustomShape 20"/>
            <p:cNvSpPr/>
            <p:nvPr/>
          </p:nvSpPr>
          <p:spPr>
            <a:xfrm flipV="1">
              <a:off x="8016120" y="1872360"/>
              <a:ext cx="36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47" name="CustomShape 21"/>
            <p:cNvSpPr/>
            <p:nvPr/>
          </p:nvSpPr>
          <p:spPr>
            <a:xfrm flipV="1">
              <a:off x="6860160" y="1872000"/>
              <a:ext cx="115524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48" name="CustomShape 22"/>
            <p:cNvSpPr/>
            <p:nvPr/>
          </p:nvSpPr>
          <p:spPr>
            <a:xfrm>
              <a:off x="7518240" y="1667520"/>
              <a:ext cx="994680" cy="411120"/>
            </a:xfrm>
            <a:prstGeom prst="rect">
              <a:avLst/>
            </a:prstGeom>
            <a:solidFill>
              <a:schemeClr val="accent4">
                <a:hueOff val="414058"/>
                <a:satOff val="2144"/>
                <a:lumOff val="1037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000000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000000"/>
                  </a:solidFill>
                  <a:latin typeface="DIN Condensed"/>
                  <a:ea typeface="DIN Condensed"/>
                </a:rPr>
                <a:t>0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49" name="CustomShape 23"/>
            <p:cNvSpPr/>
            <p:nvPr/>
          </p:nvSpPr>
          <p:spPr>
            <a:xfrm>
              <a:off x="7518240" y="278532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B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50" name="CustomShape 24"/>
            <p:cNvSpPr/>
            <p:nvPr/>
          </p:nvSpPr>
          <p:spPr>
            <a:xfrm>
              <a:off x="6362640" y="278532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A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51" name="CustomShape 25"/>
            <p:cNvSpPr/>
            <p:nvPr/>
          </p:nvSpPr>
          <p:spPr>
            <a:xfrm>
              <a:off x="8674200" y="278532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C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52" name="CustomShape 26"/>
            <p:cNvSpPr/>
            <p:nvPr/>
          </p:nvSpPr>
          <p:spPr>
            <a:xfrm>
              <a:off x="6334920" y="3206160"/>
              <a:ext cx="264240" cy="407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2000" spc="-1" strike="noStrike">
                  <a:solidFill>
                    <a:srgbClr val="838787"/>
                  </a:solidFill>
                  <a:latin typeface="Avenir Next Medium"/>
                  <a:ea typeface="Avenir Next Medium"/>
                </a:rPr>
                <a:t>1</a:t>
              </a:r>
              <a:endParaRPr b="0" lang="pt-BR" sz="2000" spc="-1" strike="noStrike">
                <a:latin typeface="Arial"/>
              </a:endParaRPr>
            </a:p>
          </p:txBody>
        </p:sp>
        <p:sp>
          <p:nvSpPr>
            <p:cNvPr id="2053" name="CustomShape 27"/>
            <p:cNvSpPr/>
            <p:nvPr/>
          </p:nvSpPr>
          <p:spPr>
            <a:xfrm>
              <a:off x="7516080" y="3206160"/>
              <a:ext cx="264240" cy="407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2000" spc="-1" strike="noStrike">
                  <a:solidFill>
                    <a:srgbClr val="838787"/>
                  </a:solidFill>
                  <a:latin typeface="Avenir Next Medium"/>
                  <a:ea typeface="Avenir Next Medium"/>
                </a:rPr>
                <a:t>5</a:t>
              </a:r>
              <a:endParaRPr b="0" lang="pt-BR" sz="2000" spc="-1" strike="noStrike">
                <a:latin typeface="Arial"/>
              </a:endParaRPr>
            </a:p>
          </p:txBody>
        </p:sp>
        <p:sp>
          <p:nvSpPr>
            <p:cNvPr id="2054" name="CustomShape 28"/>
            <p:cNvSpPr/>
            <p:nvPr/>
          </p:nvSpPr>
          <p:spPr>
            <a:xfrm>
              <a:off x="8660880" y="3206160"/>
              <a:ext cx="424080" cy="4071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2000" spc="-1" strike="noStrike">
                  <a:solidFill>
                    <a:srgbClr val="838787"/>
                  </a:solidFill>
                  <a:latin typeface="Avenir Next Medium"/>
                  <a:ea typeface="Avenir Next Medium"/>
                </a:rPr>
                <a:t>15</a:t>
              </a:r>
              <a:endParaRPr b="0" lang="pt-BR" sz="2000" spc="-1" strike="noStrike">
                <a:latin typeface="Arial"/>
              </a:endParaRPr>
            </a:p>
          </p:txBody>
        </p:sp>
      </p:grpSp>
      <p:sp>
        <p:nvSpPr>
          <p:cNvPr id="2055" name="CustomShape 29"/>
          <p:cNvSpPr/>
          <p:nvPr/>
        </p:nvSpPr>
        <p:spPr>
          <a:xfrm flipV="1">
            <a:off x="2368440" y="5695920"/>
            <a:ext cx="360" cy="1701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56" name="CustomShape 30"/>
          <p:cNvSpPr/>
          <p:nvPr/>
        </p:nvSpPr>
        <p:spPr>
          <a:xfrm>
            <a:off x="2006640" y="703584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c</a:t>
            </a:r>
            <a:endParaRPr b="0" lang="pt-BR" sz="2800" spc="-1" strike="noStrike">
              <a:latin typeface="Arial"/>
            </a:endParaRPr>
          </a:p>
        </p:txBody>
      </p:sp>
      <p:grpSp>
        <p:nvGrpSpPr>
          <p:cNvPr id="2057" name="Group 31"/>
          <p:cNvGrpSpPr/>
          <p:nvPr/>
        </p:nvGrpSpPr>
        <p:grpSpPr>
          <a:xfrm>
            <a:off x="9159840" y="3953520"/>
            <a:ext cx="3306240" cy="4129920"/>
            <a:chOff x="9159840" y="3953520"/>
            <a:chExt cx="3306240" cy="4129920"/>
          </a:xfrm>
        </p:grpSpPr>
        <p:grpSp>
          <p:nvGrpSpPr>
            <p:cNvPr id="2058" name="Group 32"/>
            <p:cNvGrpSpPr/>
            <p:nvPr/>
          </p:nvGrpSpPr>
          <p:grpSpPr>
            <a:xfrm>
              <a:off x="9159840" y="3953520"/>
              <a:ext cx="3306240" cy="4129920"/>
              <a:chOff x="9159840" y="3953520"/>
              <a:chExt cx="3306240" cy="4129920"/>
            </a:xfrm>
          </p:grpSpPr>
          <p:sp>
            <p:nvSpPr>
              <p:cNvPr id="2059" name="CustomShape 33"/>
              <p:cNvSpPr/>
              <p:nvPr/>
            </p:nvSpPr>
            <p:spPr>
              <a:xfrm flipH="1" flipV="1">
                <a:off x="10812600" y="4158360"/>
                <a:ext cx="1155240" cy="111708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cap="rnd" w="101520">
                <a:solidFill>
                  <a:schemeClr val="accent4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60" name="CustomShape 34"/>
              <p:cNvSpPr/>
              <p:nvPr/>
            </p:nvSpPr>
            <p:spPr>
              <a:xfrm flipV="1">
                <a:off x="10813320" y="4158360"/>
                <a:ext cx="360" cy="111708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cap="rnd" w="101520">
                <a:solidFill>
                  <a:schemeClr val="accent4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61" name="CustomShape 35"/>
              <p:cNvSpPr/>
              <p:nvPr/>
            </p:nvSpPr>
            <p:spPr>
              <a:xfrm flipV="1">
                <a:off x="9657360" y="4158360"/>
                <a:ext cx="1155240" cy="111708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cap="rnd" w="101520">
                <a:solidFill>
                  <a:schemeClr val="accent4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062" name="CustomShape 36"/>
              <p:cNvSpPr/>
              <p:nvPr/>
            </p:nvSpPr>
            <p:spPr>
              <a:xfrm>
                <a:off x="10315440" y="3953520"/>
                <a:ext cx="994680" cy="411120"/>
              </a:xfrm>
              <a:prstGeom prst="rect">
                <a:avLst/>
              </a:prstGeom>
              <a:solidFill>
                <a:schemeClr val="accent4">
                  <a:hueOff val="414058"/>
                  <a:satOff val="2144"/>
                  <a:lumOff val="10379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50760" rIns="50760" tIns="50760" bIns="50760" anchor="ctr">
                <a:noAutofit/>
              </a:bodyPr>
              <a:p>
                <a:pPr algn="ctr">
                  <a:lnSpc>
                    <a:spcPct val="80000"/>
                  </a:lnSpc>
                </a:pPr>
                <a:r>
                  <a:rPr b="0" lang="pt-BR" sz="2800" spc="-1" strike="noStrike" cap="all">
                    <a:solidFill>
                      <a:srgbClr val="000000"/>
                    </a:solidFill>
                    <a:latin typeface="DIN Condensed"/>
                    <a:ea typeface="DIN Condensed"/>
                  </a:rPr>
                  <a:t>s</a:t>
                </a:r>
                <a:r>
                  <a:rPr b="0" lang="pt-BR" sz="2800" spc="-1" strike="noStrike" baseline="-5000" cap="all">
                    <a:solidFill>
                      <a:srgbClr val="000000"/>
                    </a:solidFill>
                    <a:latin typeface="DIN Condensed"/>
                    <a:ea typeface="DIN Condensed"/>
                  </a:rPr>
                  <a:t>0</a:t>
                </a:r>
                <a:endParaRPr b="0" lang="pt-BR" sz="2800" spc="-1" strike="noStrike">
                  <a:latin typeface="Arial"/>
                </a:endParaRPr>
              </a:p>
            </p:txBody>
          </p:sp>
          <p:sp>
            <p:nvSpPr>
              <p:cNvPr id="2063" name="CustomShape 37"/>
              <p:cNvSpPr/>
              <p:nvPr/>
            </p:nvSpPr>
            <p:spPr>
              <a:xfrm>
                <a:off x="10315440" y="5071320"/>
                <a:ext cx="994680" cy="411120"/>
              </a:xfrm>
              <a:prstGeom prst="rect">
                <a:avLst/>
              </a:prstGeom>
              <a:solidFill>
                <a:schemeClr val="accent4">
                  <a:hueOff val="414058"/>
                  <a:satOff val="2144"/>
                  <a:lumOff val="10379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50760" rIns="50760" tIns="50760" bIns="50760" anchor="ctr">
                <a:noAutofit/>
              </a:bodyPr>
              <a:p>
                <a:pPr algn="ctr">
                  <a:lnSpc>
                    <a:spcPct val="80000"/>
                  </a:lnSpc>
                </a:pPr>
                <a:r>
                  <a:rPr b="0" lang="pt-BR" sz="2800" spc="-1" strike="noStrike" cap="all">
                    <a:solidFill>
                      <a:srgbClr val="232323"/>
                    </a:solidFill>
                    <a:latin typeface="DIN Condensed"/>
                    <a:ea typeface="DIN Condensed"/>
                  </a:rPr>
                  <a:t>B</a:t>
                </a:r>
                <a:endParaRPr b="0" lang="pt-BR" sz="2800" spc="-1" strike="noStrike">
                  <a:latin typeface="Arial"/>
                </a:endParaRPr>
              </a:p>
            </p:txBody>
          </p:sp>
          <p:sp>
            <p:nvSpPr>
              <p:cNvPr id="2064" name="CustomShape 38"/>
              <p:cNvSpPr/>
              <p:nvPr/>
            </p:nvSpPr>
            <p:spPr>
              <a:xfrm>
                <a:off x="9159840" y="5071320"/>
                <a:ext cx="994680" cy="411120"/>
              </a:xfrm>
              <a:prstGeom prst="rect">
                <a:avLst/>
              </a:prstGeom>
              <a:solidFill>
                <a:schemeClr val="accent4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50760" rIns="50760" tIns="50760" bIns="50760" anchor="ctr">
                <a:noAutofit/>
              </a:bodyPr>
              <a:p>
                <a:pPr algn="ctr">
                  <a:lnSpc>
                    <a:spcPct val="80000"/>
                  </a:lnSpc>
                </a:pPr>
                <a:r>
                  <a:rPr b="0" lang="pt-BR" sz="2800" spc="-1" strike="noStrike" cap="all">
                    <a:solidFill>
                      <a:srgbClr val="232323"/>
                    </a:solidFill>
                    <a:latin typeface="DIN Condensed"/>
                    <a:ea typeface="DIN Condensed"/>
                  </a:rPr>
                  <a:t>A</a:t>
                </a:r>
                <a:endParaRPr b="0" lang="pt-BR" sz="2800" spc="-1" strike="noStrike">
                  <a:latin typeface="Arial"/>
                </a:endParaRPr>
              </a:p>
            </p:txBody>
          </p:sp>
          <p:sp>
            <p:nvSpPr>
              <p:cNvPr id="2065" name="CustomShape 39"/>
              <p:cNvSpPr/>
              <p:nvPr/>
            </p:nvSpPr>
            <p:spPr>
              <a:xfrm>
                <a:off x="11471400" y="5071320"/>
                <a:ext cx="994680" cy="411120"/>
              </a:xfrm>
              <a:prstGeom prst="rect">
                <a:avLst/>
              </a:prstGeom>
              <a:solidFill>
                <a:schemeClr val="accent4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50760" rIns="50760" tIns="50760" bIns="50760" anchor="ctr">
                <a:noAutofit/>
              </a:bodyPr>
              <a:p>
                <a:pPr algn="ctr">
                  <a:lnSpc>
                    <a:spcPct val="80000"/>
                  </a:lnSpc>
                </a:pPr>
                <a:r>
                  <a:rPr b="0" lang="pt-BR" sz="2800" spc="-1" strike="noStrike" cap="all">
                    <a:solidFill>
                      <a:srgbClr val="232323"/>
                    </a:solidFill>
                    <a:latin typeface="DIN Condensed"/>
                    <a:ea typeface="DIN Condensed"/>
                  </a:rPr>
                  <a:t>C</a:t>
                </a:r>
                <a:endParaRPr b="0" lang="pt-BR" sz="2800" spc="-1" strike="noStrike">
                  <a:latin typeface="Arial"/>
                </a:endParaRPr>
              </a:p>
            </p:txBody>
          </p:sp>
          <p:sp>
            <p:nvSpPr>
              <p:cNvPr id="2066" name="Line 40"/>
              <p:cNvSpPr/>
              <p:nvPr/>
            </p:nvSpPr>
            <p:spPr>
              <a:xfrm>
                <a:off x="10309320" y="6813360"/>
                <a:ext cx="1270080" cy="1270080"/>
              </a:xfrm>
              <a:prstGeom prst="line">
                <a:avLst/>
              </a:prstGeom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50760" rIns="50760" tIns="50760" bIns="50760" anchor="ctr" anchorCtr="1">
                <a:noAutofit/>
              </a:bodyPr>
              <a:p>
                <a:pPr>
                  <a:lnSpc>
                    <a:spcPct val="100000"/>
                  </a:lnSpc>
                  <a:spcBef>
                    <a:spcPts val="2401"/>
                  </a:spcBef>
                </a:pPr>
                <a:r>
                  <a:rPr b="0" lang="pt-BR" sz="2000" spc="-1" strike="noStrike">
                    <a:solidFill>
                      <a:srgbClr val="838787"/>
                    </a:solidFill>
                    <a:latin typeface="Avenir Next Medium"/>
                    <a:ea typeface="Avenir Next Medium"/>
                  </a:rPr>
                  <a:t>6</a:t>
                </a:r>
                <a:endParaRPr b="0" lang="pt-BR" sz="2000" spc="-1" strike="noStrike">
                  <a:latin typeface="Arial"/>
                </a:endParaRPr>
              </a:p>
            </p:txBody>
          </p:sp>
        </p:grpSp>
        <p:sp>
          <p:nvSpPr>
            <p:cNvPr id="2067" name="CustomShape 41"/>
            <p:cNvSpPr/>
            <p:nvPr/>
          </p:nvSpPr>
          <p:spPr>
            <a:xfrm>
              <a:off x="10299960" y="617616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C</a:t>
              </a:r>
              <a:endParaRPr b="0" lang="pt-BR" sz="2800" spc="-1" strike="noStrike">
                <a:latin typeface="Arial"/>
              </a:endParaRPr>
            </a:p>
          </p:txBody>
        </p:sp>
        <p:pic>
          <p:nvPicPr>
            <p:cNvPr id="2068" name="Connection Line" descr="Connection Line"/>
            <p:cNvPicPr/>
            <p:nvPr/>
          </p:nvPicPr>
          <p:blipFill>
            <a:blip r:embed="rId1"/>
            <a:stretch/>
          </p:blipFill>
          <p:spPr>
            <a:xfrm>
              <a:off x="10750320" y="5443920"/>
              <a:ext cx="113400" cy="782640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2069" name="Group 42"/>
          <p:cNvGrpSpPr/>
          <p:nvPr/>
        </p:nvGrpSpPr>
        <p:grpSpPr>
          <a:xfrm>
            <a:off x="5394600" y="6354000"/>
            <a:ext cx="3324960" cy="4129560"/>
            <a:chOff x="5394600" y="6354000"/>
            <a:chExt cx="3324960" cy="4129560"/>
          </a:xfrm>
        </p:grpSpPr>
        <p:sp>
          <p:nvSpPr>
            <p:cNvPr id="2070" name="CustomShape 43"/>
            <p:cNvSpPr/>
            <p:nvPr/>
          </p:nvSpPr>
          <p:spPr>
            <a:xfrm flipH="1" flipV="1">
              <a:off x="7066080" y="6558840"/>
              <a:ext cx="115524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71" name="CustomShape 44"/>
            <p:cNvSpPr/>
            <p:nvPr/>
          </p:nvSpPr>
          <p:spPr>
            <a:xfrm flipV="1">
              <a:off x="7066800" y="6558840"/>
              <a:ext cx="36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72" name="CustomShape 45"/>
            <p:cNvSpPr/>
            <p:nvPr/>
          </p:nvSpPr>
          <p:spPr>
            <a:xfrm flipV="1">
              <a:off x="5910840" y="6558840"/>
              <a:ext cx="115524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73" name="CustomShape 46"/>
            <p:cNvSpPr/>
            <p:nvPr/>
          </p:nvSpPr>
          <p:spPr>
            <a:xfrm>
              <a:off x="6568920" y="6354000"/>
              <a:ext cx="994680" cy="411120"/>
            </a:xfrm>
            <a:prstGeom prst="rect">
              <a:avLst/>
            </a:prstGeom>
            <a:solidFill>
              <a:schemeClr val="accent4">
                <a:hueOff val="414058"/>
                <a:satOff val="2144"/>
                <a:lumOff val="1037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000000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000000"/>
                  </a:solidFill>
                  <a:latin typeface="DIN Condensed"/>
                  <a:ea typeface="DIN Condensed"/>
                </a:rPr>
                <a:t>0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74" name="CustomShape 47"/>
            <p:cNvSpPr/>
            <p:nvPr/>
          </p:nvSpPr>
          <p:spPr>
            <a:xfrm>
              <a:off x="6568920" y="7471440"/>
              <a:ext cx="994680" cy="411120"/>
            </a:xfrm>
            <a:prstGeom prst="rect">
              <a:avLst/>
            </a:prstGeom>
            <a:solidFill>
              <a:schemeClr val="accent4">
                <a:hueOff val="414058"/>
                <a:satOff val="2144"/>
                <a:lumOff val="1037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B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75" name="CustomShape 48"/>
            <p:cNvSpPr/>
            <p:nvPr/>
          </p:nvSpPr>
          <p:spPr>
            <a:xfrm>
              <a:off x="7724880" y="747144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C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76" name="CustomShape 49"/>
            <p:cNvSpPr/>
            <p:nvPr/>
          </p:nvSpPr>
          <p:spPr>
            <a:xfrm flipV="1">
              <a:off x="5907960" y="7677000"/>
              <a:ext cx="2880" cy="11044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77" name="CustomShape 50"/>
            <p:cNvSpPr/>
            <p:nvPr/>
          </p:nvSpPr>
          <p:spPr>
            <a:xfrm>
              <a:off x="5410080" y="857628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solidFill>
                <a:srgbClr val="0000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232323"/>
                  </a:solidFill>
                  <a:latin typeface="DIN Condensed"/>
                  <a:ea typeface="DIN Condensed"/>
                </a:rPr>
                <a:t>m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78" name="CustomShape 51"/>
            <p:cNvSpPr/>
            <p:nvPr/>
          </p:nvSpPr>
          <p:spPr>
            <a:xfrm>
              <a:off x="5413320" y="7471440"/>
              <a:ext cx="994680" cy="411120"/>
            </a:xfrm>
            <a:prstGeom prst="rect">
              <a:avLst/>
            </a:prstGeom>
            <a:solidFill>
              <a:schemeClr val="accent4">
                <a:hueOff val="414058"/>
                <a:satOff val="2144"/>
                <a:lumOff val="1037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A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079" name="Line 52"/>
            <p:cNvSpPr/>
            <p:nvPr/>
          </p:nvSpPr>
          <p:spPr>
            <a:xfrm>
              <a:off x="5394600" y="9213840"/>
              <a:ext cx="1269720" cy="1269720"/>
            </a:xfrm>
            <a:prstGeom prst="line">
              <a:avLst/>
            </a:prstGeom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 anchorCtr="1">
              <a:no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2000" spc="-1" strike="noStrike">
                  <a:solidFill>
                    <a:srgbClr val="838787"/>
                  </a:solidFill>
                  <a:latin typeface="Avenir Next Medium"/>
                  <a:ea typeface="Avenir Next Medium"/>
                </a:rPr>
                <a:t>11</a:t>
              </a:r>
              <a:endParaRPr b="0" lang="pt-BR" sz="2000" spc="-1" strike="noStrike">
                <a:latin typeface="Arial"/>
              </a:endParaRPr>
            </a:p>
          </p:txBody>
        </p:sp>
        <p:sp>
          <p:nvSpPr>
            <p:cNvPr id="2080" name="CustomShape 53"/>
            <p:cNvSpPr/>
            <p:nvPr/>
          </p:nvSpPr>
          <p:spPr>
            <a:xfrm>
              <a:off x="6553440" y="856368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C</a:t>
              </a:r>
              <a:endParaRPr b="0" lang="pt-BR" sz="2800" spc="-1" strike="noStrike">
                <a:latin typeface="Arial"/>
              </a:endParaRPr>
            </a:p>
          </p:txBody>
        </p:sp>
        <p:pic>
          <p:nvPicPr>
            <p:cNvPr id="2081" name="Connection Line" descr="Connection Line"/>
            <p:cNvPicPr/>
            <p:nvPr/>
          </p:nvPicPr>
          <p:blipFill>
            <a:blip r:embed="rId2"/>
            <a:stretch/>
          </p:blipFill>
          <p:spPr>
            <a:xfrm>
              <a:off x="7001640" y="7844040"/>
              <a:ext cx="106200" cy="77004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082" name="CustomShape 54"/>
          <p:cNvSpPr/>
          <p:nvPr/>
        </p:nvSpPr>
        <p:spPr>
          <a:xfrm>
            <a:off x="2382840" y="6266880"/>
            <a:ext cx="343440" cy="5590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30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1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2083" name="CustomShape 55"/>
          <p:cNvSpPr/>
          <p:nvPr/>
        </p:nvSpPr>
        <p:spPr>
          <a:xfrm>
            <a:off x="2006640" y="533412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b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2084" name="CustomShape 56"/>
          <p:cNvSpPr/>
          <p:nvPr/>
        </p:nvSpPr>
        <p:spPr>
          <a:xfrm>
            <a:off x="2006640" y="363204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a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2085" name="CustomShape 57"/>
          <p:cNvSpPr/>
          <p:nvPr/>
        </p:nvSpPr>
        <p:spPr>
          <a:xfrm>
            <a:off x="3517920" y="5334120"/>
            <a:ext cx="723600" cy="72360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s</a:t>
            </a:r>
            <a:r>
              <a:rPr b="0" lang="pt-BR" sz="2800" spc="-1" strike="noStrike" baseline="-5000" cap="all">
                <a:solidFill>
                  <a:srgbClr val="ffffff"/>
                </a:solidFill>
                <a:latin typeface="DIN Condensed"/>
                <a:ea typeface="DIN Condensed"/>
              </a:rPr>
              <a:t>m</a:t>
            </a:r>
            <a:endParaRPr b="0" lang="pt-B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TextShape 1"/>
          <p:cNvSpPr txBox="1"/>
          <p:nvPr/>
        </p:nvSpPr>
        <p:spPr>
          <a:xfrm>
            <a:off x="406440" y="190512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grau de ramificação de um nó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número de nós filhos gerados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fator de ramificação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b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grau de ramificação médio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087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fator de ramificação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088" name="CustomShape 3"/>
          <p:cNvSpPr/>
          <p:nvPr/>
        </p:nvSpPr>
        <p:spPr>
          <a:xfrm>
            <a:off x="7169040" y="6814440"/>
            <a:ext cx="2477160" cy="619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801"/>
              </a:spcBef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b=4/5=0.8</a:t>
            </a:r>
            <a:endParaRPr b="0" lang="pt-BR" sz="3400" spc="-1" strike="noStrike">
              <a:latin typeface="Arial"/>
            </a:endParaRPr>
          </a:p>
        </p:txBody>
      </p:sp>
      <p:sp>
        <p:nvSpPr>
          <p:cNvPr id="2089" name="CustomShape 4"/>
          <p:cNvSpPr/>
          <p:nvPr/>
        </p:nvSpPr>
        <p:spPr>
          <a:xfrm flipH="1" flipV="1">
            <a:off x="4767120" y="6114240"/>
            <a:ext cx="1155240" cy="1117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0152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90" name="CustomShape 5"/>
          <p:cNvSpPr/>
          <p:nvPr/>
        </p:nvSpPr>
        <p:spPr>
          <a:xfrm flipV="1">
            <a:off x="4767840" y="6114240"/>
            <a:ext cx="360" cy="1117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0152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91" name="CustomShape 6"/>
          <p:cNvSpPr/>
          <p:nvPr/>
        </p:nvSpPr>
        <p:spPr>
          <a:xfrm flipV="1">
            <a:off x="3612240" y="6114240"/>
            <a:ext cx="1155240" cy="1117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0152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92" name="CustomShape 7"/>
          <p:cNvSpPr/>
          <p:nvPr/>
        </p:nvSpPr>
        <p:spPr>
          <a:xfrm>
            <a:off x="4270320" y="5909400"/>
            <a:ext cx="994680" cy="411120"/>
          </a:xfrm>
          <a:prstGeom prst="rect">
            <a:avLst/>
          </a:prstGeom>
          <a:solidFill>
            <a:schemeClr val="accent4">
              <a:hueOff val="414058"/>
              <a:satOff val="2144"/>
              <a:lumOff val="10379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000000"/>
                </a:solidFill>
                <a:latin typeface="DIN Condensed"/>
                <a:ea typeface="DIN Condensed"/>
              </a:rPr>
              <a:t>s</a:t>
            </a:r>
            <a:r>
              <a:rPr b="0" lang="pt-BR" sz="2800" spc="-1" strike="noStrike" baseline="-5000" cap="all">
                <a:solidFill>
                  <a:srgbClr val="000000"/>
                </a:solidFill>
                <a:latin typeface="DIN Condensed"/>
                <a:ea typeface="DIN Condensed"/>
              </a:rPr>
              <a:t>0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2093" name="CustomShape 8"/>
          <p:cNvSpPr/>
          <p:nvPr/>
        </p:nvSpPr>
        <p:spPr>
          <a:xfrm>
            <a:off x="4270320" y="7026840"/>
            <a:ext cx="994680" cy="411120"/>
          </a:xfrm>
          <a:prstGeom prst="rect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B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2094" name="CustomShape 9"/>
          <p:cNvSpPr/>
          <p:nvPr/>
        </p:nvSpPr>
        <p:spPr>
          <a:xfrm>
            <a:off x="5425920" y="7026840"/>
            <a:ext cx="994680" cy="411120"/>
          </a:xfrm>
          <a:prstGeom prst="rect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C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2095" name="CustomShape 10"/>
          <p:cNvSpPr/>
          <p:nvPr/>
        </p:nvSpPr>
        <p:spPr>
          <a:xfrm flipV="1">
            <a:off x="3609000" y="7232760"/>
            <a:ext cx="2880" cy="1104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10152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096" name="CustomShape 11"/>
          <p:cNvSpPr/>
          <p:nvPr/>
        </p:nvSpPr>
        <p:spPr>
          <a:xfrm>
            <a:off x="3079440" y="8603640"/>
            <a:ext cx="42408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10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2097" name="CustomShape 12"/>
          <p:cNvSpPr/>
          <p:nvPr/>
        </p:nvSpPr>
        <p:spPr>
          <a:xfrm>
            <a:off x="3111480" y="8131680"/>
            <a:ext cx="994680" cy="411120"/>
          </a:xfrm>
          <a:prstGeom prst="rect">
            <a:avLst/>
          </a:prstGeom>
          <a:solidFill>
            <a:schemeClr val="accent4"/>
          </a:solidFill>
          <a:ln w="12600">
            <a:solidFill>
              <a:srgbClr val="000000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s</a:t>
            </a:r>
            <a:r>
              <a:rPr b="0" lang="pt-BR" sz="2800" spc="-1" strike="noStrike" baseline="-5000" cap="all">
                <a:solidFill>
                  <a:srgbClr val="232323"/>
                </a:solidFill>
                <a:latin typeface="DIN Condensed"/>
                <a:ea typeface="DIN Condensed"/>
              </a:rPr>
              <a:t>m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2098" name="CustomShape 13"/>
          <p:cNvSpPr/>
          <p:nvPr/>
        </p:nvSpPr>
        <p:spPr>
          <a:xfrm>
            <a:off x="3114720" y="7062840"/>
            <a:ext cx="994680" cy="411120"/>
          </a:xfrm>
          <a:prstGeom prst="rect">
            <a:avLst/>
          </a:prstGeom>
          <a:solidFill>
            <a:schemeClr val="accent4">
              <a:hueOff val="414058"/>
              <a:satOff val="2144"/>
              <a:lumOff val="10379"/>
            </a:scheme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A</a:t>
            </a:r>
            <a:endParaRPr b="0" lang="pt-B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" name="TextShape 1"/>
          <p:cNvSpPr txBox="1"/>
          <p:nvPr/>
        </p:nvSpPr>
        <p:spPr>
          <a:xfrm>
            <a:off x="406440" y="673200"/>
            <a:ext cx="629892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nós de busca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100" name="TextShape 2"/>
          <p:cNvSpPr txBox="1"/>
          <p:nvPr/>
        </p:nvSpPr>
        <p:spPr>
          <a:xfrm>
            <a:off x="406440" y="2412000"/>
            <a:ext cx="6298920" cy="29487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94d9f6"/>
                </a:solidFill>
                <a:latin typeface="Avenir Next Medium"/>
                <a:ea typeface="Avenir Next Medium"/>
              </a:rPr>
              <a:t>estruturas auxiliares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usadas na busca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possuem </a:t>
            </a:r>
            <a:r>
              <a:rPr b="0" lang="pt-BR" sz="2800" spc="-1" strike="noStrike">
                <a:solidFill>
                  <a:srgbClr val="94d9f6"/>
                </a:solidFill>
                <a:latin typeface="Avenir Next Medium"/>
                <a:ea typeface="Avenir Next Medium"/>
              </a:rPr>
              <a:t>custo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,</a:t>
            </a:r>
            <a:r>
              <a:rPr b="0" lang="pt-BR" sz="2800" spc="-1" strike="noStrike">
                <a:solidFill>
                  <a:srgbClr val="94d9f6"/>
                </a:solidFill>
                <a:latin typeface="Avenir Next Medium"/>
                <a:ea typeface="Avenir Next Medium"/>
              </a:rPr>
              <a:t> ação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e </a:t>
            </a:r>
            <a:r>
              <a:rPr b="0" lang="pt-BR" sz="2800" spc="-1" strike="noStrike">
                <a:solidFill>
                  <a:srgbClr val="94d9f6"/>
                </a:solidFill>
                <a:latin typeface="Avenir Next Medium"/>
                <a:ea typeface="Avenir Next Medium"/>
              </a:rPr>
              <a:t>altura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associados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101" name="CustomShape 3"/>
          <p:cNvSpPr/>
          <p:nvPr/>
        </p:nvSpPr>
        <p:spPr>
          <a:xfrm>
            <a:off x="6705720" y="2412000"/>
            <a:ext cx="6298920" cy="29487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ffffff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são </a:t>
            </a:r>
            <a:r>
              <a:rPr b="0" lang="pt-BR" sz="2800" spc="-1" strike="noStrike">
                <a:solidFill>
                  <a:srgbClr val="94d9f6"/>
                </a:solidFill>
                <a:latin typeface="Avenir Next Medium"/>
                <a:ea typeface="Avenir Next Medium"/>
              </a:rPr>
              <a:t>parte da descrição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do problema</a:t>
            </a:r>
            <a:endParaRPr b="0" lang="pt-BR" sz="2800" spc="-1" strike="noStrike">
              <a:latin typeface="Arial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94d9f6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94d9f6"/>
                </a:solidFill>
                <a:latin typeface="Avenir Next Medium"/>
                <a:ea typeface="Avenir Next Medium"/>
              </a:rPr>
              <a:t>não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possuem custo (de caminho), ação ou altura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2102" name="CustomShape 4"/>
          <p:cNvSpPr/>
          <p:nvPr/>
        </p:nvSpPr>
        <p:spPr>
          <a:xfrm>
            <a:off x="6705720" y="673200"/>
            <a:ext cx="6298920" cy="72360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estados</a:t>
            </a:r>
            <a:endParaRPr b="0" lang="pt-BR" sz="4800" spc="-1" strike="noStrike">
              <a:latin typeface="Arial"/>
            </a:endParaRPr>
          </a:p>
        </p:txBody>
      </p:sp>
      <p:grpSp>
        <p:nvGrpSpPr>
          <p:cNvPr id="2103" name="Group 5"/>
          <p:cNvGrpSpPr/>
          <p:nvPr/>
        </p:nvGrpSpPr>
        <p:grpSpPr>
          <a:xfrm>
            <a:off x="8252640" y="6141960"/>
            <a:ext cx="3205080" cy="1805760"/>
            <a:chOff x="8252640" y="6141960"/>
            <a:chExt cx="3205080" cy="1805760"/>
          </a:xfrm>
        </p:grpSpPr>
        <p:grpSp>
          <p:nvGrpSpPr>
            <p:cNvPr id="2104" name="Group 6"/>
            <p:cNvGrpSpPr/>
            <p:nvPr/>
          </p:nvGrpSpPr>
          <p:grpSpPr>
            <a:xfrm>
              <a:off x="8252640" y="7178760"/>
              <a:ext cx="317160" cy="365040"/>
              <a:chOff x="8252640" y="7178760"/>
              <a:chExt cx="317160" cy="365040"/>
            </a:xfrm>
          </p:grpSpPr>
          <p:sp>
            <p:nvSpPr>
              <p:cNvPr id="2105" name="CustomShape 7"/>
              <p:cNvSpPr/>
              <p:nvPr/>
            </p:nvSpPr>
            <p:spPr>
              <a:xfrm>
                <a:off x="8252640" y="720900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06" name="CustomShape 8"/>
              <p:cNvSpPr/>
              <p:nvPr/>
            </p:nvSpPr>
            <p:spPr>
              <a:xfrm>
                <a:off x="8288640" y="7178760"/>
                <a:ext cx="244800" cy="3650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S</a:t>
                </a:r>
                <a:endParaRPr b="0" lang="pt-BR" sz="1800" spc="-1" strike="noStrike">
                  <a:latin typeface="Arial"/>
                </a:endParaRPr>
              </a:p>
            </p:txBody>
          </p:sp>
        </p:grpSp>
        <p:grpSp>
          <p:nvGrpSpPr>
            <p:cNvPr id="2107" name="Group 9"/>
            <p:cNvGrpSpPr/>
            <p:nvPr/>
          </p:nvGrpSpPr>
          <p:grpSpPr>
            <a:xfrm>
              <a:off x="11140560" y="6141960"/>
              <a:ext cx="317160" cy="365040"/>
              <a:chOff x="11140560" y="6141960"/>
              <a:chExt cx="317160" cy="365040"/>
            </a:xfrm>
          </p:grpSpPr>
          <p:sp>
            <p:nvSpPr>
              <p:cNvPr id="2108" name="CustomShape 10"/>
              <p:cNvSpPr/>
              <p:nvPr/>
            </p:nvSpPr>
            <p:spPr>
              <a:xfrm>
                <a:off x="11140560" y="617220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09" name="CustomShape 11"/>
              <p:cNvSpPr/>
              <p:nvPr/>
            </p:nvSpPr>
            <p:spPr>
              <a:xfrm>
                <a:off x="11163600" y="6141960"/>
                <a:ext cx="270720" cy="3650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G</a:t>
                </a:r>
                <a:endParaRPr b="0" lang="pt-BR" sz="1800" spc="-1" strike="noStrike">
                  <a:latin typeface="Arial"/>
                </a:endParaRPr>
              </a:p>
            </p:txBody>
          </p:sp>
        </p:grpSp>
        <p:grpSp>
          <p:nvGrpSpPr>
            <p:cNvPr id="2110" name="Group 12"/>
            <p:cNvGrpSpPr/>
            <p:nvPr/>
          </p:nvGrpSpPr>
          <p:grpSpPr>
            <a:xfrm>
              <a:off x="9172800" y="6927480"/>
              <a:ext cx="317160" cy="318960"/>
              <a:chOff x="9172800" y="6927480"/>
              <a:chExt cx="317160" cy="318960"/>
            </a:xfrm>
          </p:grpSpPr>
          <p:sp>
            <p:nvSpPr>
              <p:cNvPr id="2111" name="CustomShape 13"/>
              <p:cNvSpPr/>
              <p:nvPr/>
            </p:nvSpPr>
            <p:spPr>
              <a:xfrm>
                <a:off x="9172800" y="693432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12" name="CustomShape 14"/>
              <p:cNvSpPr/>
              <p:nvPr/>
            </p:nvSpPr>
            <p:spPr>
              <a:xfrm>
                <a:off x="9231840" y="692748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d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2113" name="Group 15"/>
            <p:cNvGrpSpPr/>
            <p:nvPr/>
          </p:nvGrpSpPr>
          <p:grpSpPr>
            <a:xfrm>
              <a:off x="8506440" y="6469920"/>
              <a:ext cx="317160" cy="318960"/>
              <a:chOff x="8506440" y="6469920"/>
              <a:chExt cx="317160" cy="318960"/>
            </a:xfrm>
          </p:grpSpPr>
          <p:sp>
            <p:nvSpPr>
              <p:cNvPr id="2114" name="CustomShape 16"/>
              <p:cNvSpPr/>
              <p:nvPr/>
            </p:nvSpPr>
            <p:spPr>
              <a:xfrm>
                <a:off x="8506440" y="647712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15" name="CustomShape 17"/>
              <p:cNvSpPr/>
              <p:nvPr/>
            </p:nvSpPr>
            <p:spPr>
              <a:xfrm>
                <a:off x="8565480" y="646992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b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2116" name="Group 18"/>
            <p:cNvGrpSpPr/>
            <p:nvPr/>
          </p:nvGrpSpPr>
          <p:grpSpPr>
            <a:xfrm>
              <a:off x="8823960" y="7537320"/>
              <a:ext cx="317160" cy="318960"/>
              <a:chOff x="8823960" y="7537320"/>
              <a:chExt cx="317160" cy="318960"/>
            </a:xfrm>
          </p:grpSpPr>
          <p:sp>
            <p:nvSpPr>
              <p:cNvPr id="2117" name="CustomShape 19"/>
              <p:cNvSpPr/>
              <p:nvPr/>
            </p:nvSpPr>
            <p:spPr>
              <a:xfrm>
                <a:off x="8823960" y="754416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18" name="CustomShape 20"/>
              <p:cNvSpPr/>
              <p:nvPr/>
            </p:nvSpPr>
            <p:spPr>
              <a:xfrm>
                <a:off x="8883000" y="753732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p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2119" name="Group 21"/>
            <p:cNvGrpSpPr/>
            <p:nvPr/>
          </p:nvGrpSpPr>
          <p:grpSpPr>
            <a:xfrm>
              <a:off x="9585360" y="7628760"/>
              <a:ext cx="317160" cy="318960"/>
              <a:chOff x="9585360" y="7628760"/>
              <a:chExt cx="317160" cy="318960"/>
            </a:xfrm>
          </p:grpSpPr>
          <p:sp>
            <p:nvSpPr>
              <p:cNvPr id="2120" name="CustomShape 22"/>
              <p:cNvSpPr/>
              <p:nvPr/>
            </p:nvSpPr>
            <p:spPr>
              <a:xfrm>
                <a:off x="9585360" y="763560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21" name="CustomShape 23"/>
              <p:cNvSpPr/>
              <p:nvPr/>
            </p:nvSpPr>
            <p:spPr>
              <a:xfrm>
                <a:off x="9644400" y="762876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q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2122" name="Group 24"/>
            <p:cNvGrpSpPr/>
            <p:nvPr/>
          </p:nvGrpSpPr>
          <p:grpSpPr>
            <a:xfrm>
              <a:off x="9934560" y="6439680"/>
              <a:ext cx="317160" cy="318960"/>
              <a:chOff x="9934560" y="6439680"/>
              <a:chExt cx="317160" cy="318960"/>
            </a:xfrm>
          </p:grpSpPr>
          <p:sp>
            <p:nvSpPr>
              <p:cNvPr id="2123" name="CustomShape 25"/>
              <p:cNvSpPr/>
              <p:nvPr/>
            </p:nvSpPr>
            <p:spPr>
              <a:xfrm>
                <a:off x="9934560" y="644652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24" name="CustomShape 26"/>
              <p:cNvSpPr/>
              <p:nvPr/>
            </p:nvSpPr>
            <p:spPr>
              <a:xfrm>
                <a:off x="9998640" y="6439680"/>
                <a:ext cx="18864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c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2125" name="Group 27"/>
            <p:cNvGrpSpPr/>
            <p:nvPr/>
          </p:nvGrpSpPr>
          <p:grpSpPr>
            <a:xfrm>
              <a:off x="10378800" y="6805440"/>
              <a:ext cx="317160" cy="318960"/>
              <a:chOff x="10378800" y="6805440"/>
              <a:chExt cx="317160" cy="318960"/>
            </a:xfrm>
          </p:grpSpPr>
          <p:sp>
            <p:nvSpPr>
              <p:cNvPr id="2126" name="CustomShape 28"/>
              <p:cNvSpPr/>
              <p:nvPr/>
            </p:nvSpPr>
            <p:spPr>
              <a:xfrm>
                <a:off x="10378800" y="681264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27" name="CustomShape 29"/>
              <p:cNvSpPr/>
              <p:nvPr/>
            </p:nvSpPr>
            <p:spPr>
              <a:xfrm>
                <a:off x="10437840" y="680544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e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2128" name="Group 30"/>
            <p:cNvGrpSpPr/>
            <p:nvPr/>
          </p:nvGrpSpPr>
          <p:grpSpPr>
            <a:xfrm>
              <a:off x="10125000" y="7232400"/>
              <a:ext cx="317160" cy="318960"/>
              <a:chOff x="10125000" y="7232400"/>
              <a:chExt cx="317160" cy="318960"/>
            </a:xfrm>
          </p:grpSpPr>
          <p:sp>
            <p:nvSpPr>
              <p:cNvPr id="2129" name="CustomShape 31"/>
              <p:cNvSpPr/>
              <p:nvPr/>
            </p:nvSpPr>
            <p:spPr>
              <a:xfrm>
                <a:off x="10125000" y="723924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30" name="CustomShape 32"/>
              <p:cNvSpPr/>
              <p:nvPr/>
            </p:nvSpPr>
            <p:spPr>
              <a:xfrm>
                <a:off x="10184040" y="723240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h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2131" name="Group 33"/>
            <p:cNvGrpSpPr/>
            <p:nvPr/>
          </p:nvGrpSpPr>
          <p:grpSpPr>
            <a:xfrm>
              <a:off x="9077760" y="6195600"/>
              <a:ext cx="317160" cy="318960"/>
              <a:chOff x="9077760" y="6195600"/>
              <a:chExt cx="317160" cy="318960"/>
            </a:xfrm>
          </p:grpSpPr>
          <p:sp>
            <p:nvSpPr>
              <p:cNvPr id="2132" name="CustomShape 34"/>
              <p:cNvSpPr/>
              <p:nvPr/>
            </p:nvSpPr>
            <p:spPr>
              <a:xfrm>
                <a:off x="9077760" y="620280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33" name="CustomShape 35"/>
              <p:cNvSpPr/>
              <p:nvPr/>
            </p:nvSpPr>
            <p:spPr>
              <a:xfrm>
                <a:off x="9136800" y="6195600"/>
                <a:ext cx="19908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a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2134" name="Group 36"/>
            <p:cNvGrpSpPr/>
            <p:nvPr/>
          </p:nvGrpSpPr>
          <p:grpSpPr>
            <a:xfrm>
              <a:off x="11045160" y="6988320"/>
              <a:ext cx="317160" cy="318960"/>
              <a:chOff x="11045160" y="6988320"/>
              <a:chExt cx="317160" cy="318960"/>
            </a:xfrm>
          </p:grpSpPr>
          <p:sp>
            <p:nvSpPr>
              <p:cNvPr id="2135" name="CustomShape 37"/>
              <p:cNvSpPr/>
              <p:nvPr/>
            </p:nvSpPr>
            <p:spPr>
              <a:xfrm>
                <a:off x="11045160" y="699552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36" name="CustomShape 38"/>
              <p:cNvSpPr/>
              <p:nvPr/>
            </p:nvSpPr>
            <p:spPr>
              <a:xfrm>
                <a:off x="11130840" y="6988320"/>
                <a:ext cx="14580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f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grpSp>
          <p:nvGrpSpPr>
            <p:cNvPr id="2137" name="Group 39"/>
            <p:cNvGrpSpPr/>
            <p:nvPr/>
          </p:nvGrpSpPr>
          <p:grpSpPr>
            <a:xfrm>
              <a:off x="10918440" y="7537320"/>
              <a:ext cx="317160" cy="318960"/>
              <a:chOff x="10918440" y="7537320"/>
              <a:chExt cx="317160" cy="318960"/>
            </a:xfrm>
          </p:grpSpPr>
          <p:sp>
            <p:nvSpPr>
              <p:cNvPr id="2138" name="CustomShape 40"/>
              <p:cNvSpPr/>
              <p:nvPr/>
            </p:nvSpPr>
            <p:spPr>
              <a:xfrm>
                <a:off x="10918440" y="7544160"/>
                <a:ext cx="317160" cy="304560"/>
              </a:xfrm>
              <a:prstGeom prst="ellipse">
                <a:avLst/>
              </a:prstGeom>
              <a:solidFill>
                <a:srgbClr val="ffffff"/>
              </a:solidFill>
              <a:ln w="2844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39" name="CustomShape 41"/>
              <p:cNvSpPr/>
              <p:nvPr/>
            </p:nvSpPr>
            <p:spPr>
              <a:xfrm>
                <a:off x="10998360" y="7537320"/>
                <a:ext cx="156600" cy="31896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45720" rIns="45720" anchor="ctr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i="1" lang="pt-BR" sz="15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r</a:t>
                </a:r>
                <a:endParaRPr b="0" lang="pt-BR" sz="1500" spc="-1" strike="noStrike">
                  <a:latin typeface="Arial"/>
                </a:endParaRPr>
              </a:p>
            </p:txBody>
          </p:sp>
        </p:grpSp>
        <p:sp>
          <p:nvSpPr>
            <p:cNvPr id="2140" name="Line 42"/>
            <p:cNvSpPr/>
            <p:nvPr/>
          </p:nvSpPr>
          <p:spPr>
            <a:xfrm>
              <a:off x="8523360" y="7469280"/>
              <a:ext cx="300240" cy="227160"/>
            </a:xfrm>
            <a:prstGeom prst="line">
              <a:avLst/>
            </a:prstGeom>
            <a:ln w="28440">
              <a:solidFill>
                <a:schemeClr val="accent4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1" name="Line 43"/>
            <p:cNvSpPr/>
            <p:nvPr/>
          </p:nvSpPr>
          <p:spPr>
            <a:xfrm flipV="1">
              <a:off x="9094680" y="7787880"/>
              <a:ext cx="490680" cy="16560"/>
            </a:xfrm>
            <a:prstGeom prst="line">
              <a:avLst/>
            </a:prstGeom>
            <a:ln w="28440">
              <a:solidFill>
                <a:schemeClr val="accent4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2" name="Line 44"/>
            <p:cNvSpPr/>
            <p:nvPr/>
          </p:nvSpPr>
          <p:spPr>
            <a:xfrm flipH="1">
              <a:off x="9856440" y="7499520"/>
              <a:ext cx="314640" cy="180360"/>
            </a:xfrm>
            <a:prstGeom prst="line">
              <a:avLst/>
            </a:prstGeom>
            <a:ln w="28440">
              <a:solidFill>
                <a:schemeClr val="accent4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3" name="Line 45"/>
            <p:cNvSpPr/>
            <p:nvPr/>
          </p:nvSpPr>
          <p:spPr>
            <a:xfrm flipH="1">
              <a:off x="9141120" y="7391520"/>
              <a:ext cx="983520" cy="304920"/>
            </a:xfrm>
            <a:prstGeom prst="line">
              <a:avLst/>
            </a:prstGeom>
            <a:ln w="28440">
              <a:solidFill>
                <a:schemeClr val="accent4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4" name="Line 46"/>
            <p:cNvSpPr/>
            <p:nvPr/>
          </p:nvSpPr>
          <p:spPr>
            <a:xfrm flipH="1">
              <a:off x="10395720" y="7117200"/>
              <a:ext cx="141480" cy="166320"/>
            </a:xfrm>
            <a:prstGeom prst="line">
              <a:avLst/>
            </a:prstGeom>
            <a:ln w="2844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5" name="Line 47"/>
            <p:cNvSpPr/>
            <p:nvPr/>
          </p:nvSpPr>
          <p:spPr>
            <a:xfrm>
              <a:off x="10649880" y="7072920"/>
              <a:ext cx="314640" cy="515520"/>
            </a:xfrm>
            <a:prstGeom prst="line">
              <a:avLst/>
            </a:prstGeom>
            <a:ln w="28440">
              <a:solidFill>
                <a:srgbClr val="cc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6" name="Line 48"/>
            <p:cNvSpPr/>
            <p:nvPr/>
          </p:nvSpPr>
          <p:spPr>
            <a:xfrm flipV="1">
              <a:off x="11076840" y="7300080"/>
              <a:ext cx="126720" cy="244080"/>
            </a:xfrm>
            <a:prstGeom prst="line">
              <a:avLst/>
            </a:prstGeom>
            <a:ln w="28440">
              <a:solidFill>
                <a:srgbClr val="cc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7" name="Line 49"/>
            <p:cNvSpPr/>
            <p:nvPr/>
          </p:nvSpPr>
          <p:spPr>
            <a:xfrm flipV="1">
              <a:off x="11203560" y="6476760"/>
              <a:ext cx="95400" cy="518400"/>
            </a:xfrm>
            <a:prstGeom prst="line">
              <a:avLst/>
            </a:prstGeom>
            <a:ln w="28440">
              <a:solidFill>
                <a:srgbClr val="cc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8" name="Line 50"/>
            <p:cNvSpPr/>
            <p:nvPr/>
          </p:nvSpPr>
          <p:spPr>
            <a:xfrm flipV="1">
              <a:off x="8523360" y="7086600"/>
              <a:ext cx="649440" cy="166680"/>
            </a:xfrm>
            <a:prstGeom prst="line">
              <a:avLst/>
            </a:prstGeom>
            <a:ln w="28440">
              <a:solidFill>
                <a:srgbClr val="cc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49" name="Line 51"/>
            <p:cNvSpPr/>
            <p:nvPr/>
          </p:nvSpPr>
          <p:spPr>
            <a:xfrm flipH="1" flipV="1">
              <a:off x="8777520" y="6737400"/>
              <a:ext cx="441360" cy="241200"/>
            </a:xfrm>
            <a:prstGeom prst="line">
              <a:avLst/>
            </a:prstGeom>
            <a:ln w="28440">
              <a:solidFill>
                <a:schemeClr val="accent4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50" name="Line 52"/>
            <p:cNvSpPr/>
            <p:nvPr/>
          </p:nvSpPr>
          <p:spPr>
            <a:xfrm flipV="1">
              <a:off x="8791920" y="6355080"/>
              <a:ext cx="285480" cy="166320"/>
            </a:xfrm>
            <a:prstGeom prst="line">
              <a:avLst/>
            </a:prstGeom>
            <a:ln w="28440">
              <a:solidFill>
                <a:schemeClr val="accent4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51" name="Line 53"/>
            <p:cNvSpPr/>
            <p:nvPr/>
          </p:nvSpPr>
          <p:spPr>
            <a:xfrm flipH="1" flipV="1">
              <a:off x="9394920" y="6355080"/>
              <a:ext cx="539280" cy="243720"/>
            </a:xfrm>
            <a:prstGeom prst="line">
              <a:avLst/>
            </a:prstGeom>
            <a:ln w="28440">
              <a:solidFill>
                <a:schemeClr val="accent4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52" name="Line 54"/>
            <p:cNvSpPr/>
            <p:nvPr/>
          </p:nvSpPr>
          <p:spPr>
            <a:xfrm flipV="1">
              <a:off x="9443880" y="6706800"/>
              <a:ext cx="536760" cy="271800"/>
            </a:xfrm>
            <a:prstGeom prst="line">
              <a:avLst/>
            </a:prstGeom>
            <a:ln w="28440">
              <a:solidFill>
                <a:schemeClr val="accent4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53" name="Line 55"/>
            <p:cNvSpPr/>
            <p:nvPr/>
          </p:nvSpPr>
          <p:spPr>
            <a:xfrm flipV="1">
              <a:off x="9489960" y="6964920"/>
              <a:ext cx="888840" cy="121680"/>
            </a:xfrm>
            <a:prstGeom prst="line">
              <a:avLst/>
            </a:prstGeom>
            <a:ln w="28440">
              <a:solidFill>
                <a:srgbClr val="cc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54" name="CustomShape 56"/>
            <p:cNvSpPr/>
            <p:nvPr/>
          </p:nvSpPr>
          <p:spPr>
            <a:xfrm flipH="1" rot="5400000">
              <a:off x="10450080" y="6399720"/>
              <a:ext cx="440640" cy="8391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cubicBezTo>
                    <a:pt x="10800" y="0"/>
                    <a:pt x="21600" y="10800"/>
                    <a:pt x="21600" y="21600"/>
                  </a:cubicBezTo>
                </a:path>
              </a:pathLst>
            </a:custGeom>
            <a:noFill/>
            <a:ln w="28440">
              <a:solidFill>
                <a:schemeClr val="accent4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55" name="CustomShape 57"/>
            <p:cNvSpPr/>
            <p:nvPr/>
          </p:nvSpPr>
          <p:spPr>
            <a:xfrm flipH="1" rot="10800000">
              <a:off x="8570520" y="7073280"/>
              <a:ext cx="1854720" cy="2880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cubicBezTo>
                    <a:pt x="10800" y="0"/>
                    <a:pt x="21600" y="10800"/>
                    <a:pt x="21600" y="21600"/>
                  </a:cubicBezTo>
                </a:path>
              </a:pathLst>
            </a:custGeom>
            <a:noFill/>
            <a:ln w="28440">
              <a:solidFill>
                <a:schemeClr val="accent4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156" name="Group 58"/>
          <p:cNvGrpSpPr/>
          <p:nvPr/>
        </p:nvGrpSpPr>
        <p:grpSpPr>
          <a:xfrm>
            <a:off x="1270080" y="5660640"/>
            <a:ext cx="4571640" cy="2789640"/>
            <a:chOff x="1270080" y="5660640"/>
            <a:chExt cx="4571640" cy="2789640"/>
          </a:xfrm>
        </p:grpSpPr>
        <p:sp>
          <p:nvSpPr>
            <p:cNvPr id="2157" name="CustomShape 59"/>
            <p:cNvSpPr/>
            <p:nvPr/>
          </p:nvSpPr>
          <p:spPr>
            <a:xfrm>
              <a:off x="3492360" y="5660640"/>
              <a:ext cx="825120" cy="319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lang="pt-BR" sz="1500" spc="-1" strike="noStrike">
                  <a:solidFill>
                    <a:srgbClr val="fdcb56"/>
                  </a:solidFill>
                  <a:latin typeface="Arial"/>
                  <a:ea typeface="Arial"/>
                </a:rPr>
                <a:t>S</a:t>
              </a:r>
              <a:endParaRPr b="0" lang="pt-BR" sz="1500" spc="-1" strike="noStrike">
                <a:latin typeface="Arial"/>
              </a:endParaRPr>
            </a:p>
          </p:txBody>
        </p:sp>
        <p:sp>
          <p:nvSpPr>
            <p:cNvPr id="2158" name="CustomShape 60"/>
            <p:cNvSpPr/>
            <p:nvPr/>
          </p:nvSpPr>
          <p:spPr>
            <a:xfrm>
              <a:off x="1270080" y="69440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a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59" name="CustomShape 61"/>
            <p:cNvSpPr/>
            <p:nvPr/>
          </p:nvSpPr>
          <p:spPr>
            <a:xfrm>
              <a:off x="1270080" y="651816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b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60" name="CustomShape 62"/>
            <p:cNvSpPr/>
            <p:nvPr/>
          </p:nvSpPr>
          <p:spPr>
            <a:xfrm>
              <a:off x="1714680" y="613512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d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61" name="CustomShape 63"/>
            <p:cNvSpPr/>
            <p:nvPr/>
          </p:nvSpPr>
          <p:spPr>
            <a:xfrm>
              <a:off x="5524560" y="60818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p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62" name="CustomShape 64"/>
            <p:cNvSpPr/>
            <p:nvPr/>
          </p:nvSpPr>
          <p:spPr>
            <a:xfrm>
              <a:off x="1841400" y="69440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a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63" name="CustomShape 65"/>
            <p:cNvSpPr/>
            <p:nvPr/>
          </p:nvSpPr>
          <p:spPr>
            <a:xfrm>
              <a:off x="1841400" y="651816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c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64" name="CustomShape 66"/>
            <p:cNvSpPr/>
            <p:nvPr/>
          </p:nvSpPr>
          <p:spPr>
            <a:xfrm flipH="1">
              <a:off x="1428840" y="6292080"/>
              <a:ext cx="44424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65" name="CustomShape 67"/>
            <p:cNvSpPr/>
            <p:nvPr/>
          </p:nvSpPr>
          <p:spPr>
            <a:xfrm>
              <a:off x="1873080" y="6292080"/>
              <a:ext cx="12672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66" name="CustomShape 68"/>
            <p:cNvSpPr/>
            <p:nvPr/>
          </p:nvSpPr>
          <p:spPr>
            <a:xfrm>
              <a:off x="1428840" y="6674760"/>
              <a:ext cx="3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67" name="CustomShape 69"/>
            <p:cNvSpPr/>
            <p:nvPr/>
          </p:nvSpPr>
          <p:spPr>
            <a:xfrm>
              <a:off x="2000160" y="6674760"/>
              <a:ext cx="3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68" name="CustomShape 70"/>
            <p:cNvSpPr/>
            <p:nvPr/>
          </p:nvSpPr>
          <p:spPr>
            <a:xfrm>
              <a:off x="4013280" y="60818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e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69" name="CustomShape 71"/>
            <p:cNvSpPr/>
            <p:nvPr/>
          </p:nvSpPr>
          <p:spPr>
            <a:xfrm>
              <a:off x="3556080" y="693432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p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70" name="CustomShape 72"/>
            <p:cNvSpPr/>
            <p:nvPr/>
          </p:nvSpPr>
          <p:spPr>
            <a:xfrm>
              <a:off x="3746520" y="650808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h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71" name="CustomShape 73"/>
            <p:cNvSpPr/>
            <p:nvPr/>
          </p:nvSpPr>
          <p:spPr>
            <a:xfrm>
              <a:off x="4317840" y="693432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f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72" name="CustomShape 74"/>
            <p:cNvSpPr/>
            <p:nvPr/>
          </p:nvSpPr>
          <p:spPr>
            <a:xfrm>
              <a:off x="4317840" y="650808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r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73" name="CustomShape 75"/>
            <p:cNvSpPr/>
            <p:nvPr/>
          </p:nvSpPr>
          <p:spPr>
            <a:xfrm>
              <a:off x="3936960" y="693432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q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74" name="CustomShape 76"/>
            <p:cNvSpPr/>
            <p:nvPr/>
          </p:nvSpPr>
          <p:spPr>
            <a:xfrm>
              <a:off x="3556080" y="731700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q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75" name="CustomShape 77"/>
            <p:cNvSpPr/>
            <p:nvPr/>
          </p:nvSpPr>
          <p:spPr>
            <a:xfrm>
              <a:off x="4127400" y="731700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c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76" name="CustomShape 78"/>
            <p:cNvSpPr/>
            <p:nvPr/>
          </p:nvSpPr>
          <p:spPr>
            <a:xfrm>
              <a:off x="4381560" y="7360200"/>
              <a:ext cx="634680" cy="319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lang="pt-BR" sz="1500" spc="-1" strike="noStrike">
                  <a:solidFill>
                    <a:srgbClr val="fdcb56"/>
                  </a:solidFill>
                  <a:latin typeface="Arial"/>
                  <a:ea typeface="Arial"/>
                </a:rPr>
                <a:t>G</a:t>
              </a:r>
              <a:endParaRPr b="0" lang="pt-BR" sz="1500" spc="-1" strike="noStrike">
                <a:latin typeface="Arial"/>
              </a:endParaRPr>
            </a:p>
          </p:txBody>
        </p:sp>
        <p:sp>
          <p:nvSpPr>
            <p:cNvPr id="2177" name="CustomShape 79"/>
            <p:cNvSpPr/>
            <p:nvPr/>
          </p:nvSpPr>
          <p:spPr>
            <a:xfrm>
              <a:off x="4127400" y="768996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a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78" name="CustomShape 80"/>
            <p:cNvSpPr/>
            <p:nvPr/>
          </p:nvSpPr>
          <p:spPr>
            <a:xfrm flipH="1">
              <a:off x="3905280" y="6238800"/>
              <a:ext cx="26640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79" name="CustomShape 81"/>
            <p:cNvSpPr/>
            <p:nvPr/>
          </p:nvSpPr>
          <p:spPr>
            <a:xfrm>
              <a:off x="4172040" y="6238800"/>
              <a:ext cx="3045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0" name="CustomShape 82"/>
            <p:cNvSpPr/>
            <p:nvPr/>
          </p:nvSpPr>
          <p:spPr>
            <a:xfrm flipH="1">
              <a:off x="3714840" y="6664680"/>
              <a:ext cx="19008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1" name="CustomShape 83"/>
            <p:cNvSpPr/>
            <p:nvPr/>
          </p:nvSpPr>
          <p:spPr>
            <a:xfrm>
              <a:off x="3905280" y="6664680"/>
              <a:ext cx="19008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2" name="CustomShape 84"/>
            <p:cNvSpPr/>
            <p:nvPr/>
          </p:nvSpPr>
          <p:spPr>
            <a:xfrm>
              <a:off x="4476600" y="6664680"/>
              <a:ext cx="3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3" name="CustomShape 85"/>
            <p:cNvSpPr/>
            <p:nvPr/>
          </p:nvSpPr>
          <p:spPr>
            <a:xfrm>
              <a:off x="3714840" y="7090920"/>
              <a:ext cx="36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4" name="CustomShape 86"/>
            <p:cNvSpPr/>
            <p:nvPr/>
          </p:nvSpPr>
          <p:spPr>
            <a:xfrm flipH="1">
              <a:off x="4286160" y="7090920"/>
              <a:ext cx="19008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5" name="CustomShape 87"/>
            <p:cNvSpPr/>
            <p:nvPr/>
          </p:nvSpPr>
          <p:spPr>
            <a:xfrm>
              <a:off x="4476600" y="7090920"/>
              <a:ext cx="221760" cy="4197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6" name="CustomShape 88"/>
            <p:cNvSpPr/>
            <p:nvPr/>
          </p:nvSpPr>
          <p:spPr>
            <a:xfrm>
              <a:off x="4286160" y="7473600"/>
              <a:ext cx="360" cy="3726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7" name="CustomShape 89"/>
            <p:cNvSpPr/>
            <p:nvPr/>
          </p:nvSpPr>
          <p:spPr>
            <a:xfrm>
              <a:off x="5524560" y="647460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q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88" name="CustomShape 90"/>
            <p:cNvSpPr/>
            <p:nvPr/>
          </p:nvSpPr>
          <p:spPr>
            <a:xfrm>
              <a:off x="5683320" y="6238800"/>
              <a:ext cx="360" cy="3924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189" name="CustomShape 91"/>
            <p:cNvSpPr/>
            <p:nvPr/>
          </p:nvSpPr>
          <p:spPr>
            <a:xfrm>
              <a:off x="2540160" y="650808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e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90" name="CustomShape 92"/>
            <p:cNvSpPr/>
            <p:nvPr/>
          </p:nvSpPr>
          <p:spPr>
            <a:xfrm>
              <a:off x="2031840" y="736020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p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91" name="CustomShape 93"/>
            <p:cNvSpPr/>
            <p:nvPr/>
          </p:nvSpPr>
          <p:spPr>
            <a:xfrm>
              <a:off x="2222640" y="693432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h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92" name="CustomShape 94"/>
            <p:cNvSpPr/>
            <p:nvPr/>
          </p:nvSpPr>
          <p:spPr>
            <a:xfrm>
              <a:off x="2793960" y="736020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f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93" name="CustomShape 95"/>
            <p:cNvSpPr/>
            <p:nvPr/>
          </p:nvSpPr>
          <p:spPr>
            <a:xfrm>
              <a:off x="2793960" y="693432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r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94" name="CustomShape 96"/>
            <p:cNvSpPr/>
            <p:nvPr/>
          </p:nvSpPr>
          <p:spPr>
            <a:xfrm>
              <a:off x="2413080" y="736020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q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95" name="CustomShape 97"/>
            <p:cNvSpPr/>
            <p:nvPr/>
          </p:nvSpPr>
          <p:spPr>
            <a:xfrm>
              <a:off x="2031840" y="77432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q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96" name="CustomShape 98"/>
            <p:cNvSpPr/>
            <p:nvPr/>
          </p:nvSpPr>
          <p:spPr>
            <a:xfrm>
              <a:off x="2603520" y="77432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c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97" name="CustomShape 99"/>
            <p:cNvSpPr/>
            <p:nvPr/>
          </p:nvSpPr>
          <p:spPr>
            <a:xfrm>
              <a:off x="2857320" y="7786440"/>
              <a:ext cx="63468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1" lang="pt-BR" sz="1600" spc="-1" strike="noStrike">
                  <a:solidFill>
                    <a:srgbClr val="cc0000"/>
                  </a:solidFill>
                  <a:latin typeface="Arial"/>
                  <a:ea typeface="Arial"/>
                </a:rPr>
                <a:t>G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98" name="CustomShape 100"/>
            <p:cNvSpPr/>
            <p:nvPr/>
          </p:nvSpPr>
          <p:spPr>
            <a:xfrm>
              <a:off x="2603520" y="8115840"/>
              <a:ext cx="317160" cy="33444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 algn="ctr">
                <a:lnSpc>
                  <a:spcPct val="100000"/>
                </a:lnSpc>
                <a:spcBef>
                  <a:spcPts val="901"/>
                </a:spcBef>
              </a:pPr>
              <a:r>
                <a:rPr b="0" i="1" lang="pt-BR" sz="1600" spc="-1" strike="noStrike">
                  <a:solidFill>
                    <a:srgbClr val="fdcb56"/>
                  </a:solidFill>
                  <a:latin typeface="Arial"/>
                  <a:ea typeface="Arial"/>
                </a:rPr>
                <a:t>a</a:t>
              </a:r>
              <a:endParaRPr b="0" lang="pt-BR" sz="1600" spc="-1" strike="noStrike">
                <a:latin typeface="Arial"/>
              </a:endParaRPr>
            </a:p>
          </p:txBody>
        </p:sp>
        <p:sp>
          <p:nvSpPr>
            <p:cNvPr id="2199" name="CustomShape 101"/>
            <p:cNvSpPr/>
            <p:nvPr/>
          </p:nvSpPr>
          <p:spPr>
            <a:xfrm flipH="1">
              <a:off x="2380680" y="6664680"/>
              <a:ext cx="3171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0" name="CustomShape 102"/>
            <p:cNvSpPr/>
            <p:nvPr/>
          </p:nvSpPr>
          <p:spPr>
            <a:xfrm>
              <a:off x="2698920" y="6664680"/>
              <a:ext cx="25380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1" name="CustomShape 103"/>
            <p:cNvSpPr/>
            <p:nvPr/>
          </p:nvSpPr>
          <p:spPr>
            <a:xfrm flipH="1">
              <a:off x="2190600" y="7090920"/>
              <a:ext cx="19008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2" name="CustomShape 104"/>
            <p:cNvSpPr/>
            <p:nvPr/>
          </p:nvSpPr>
          <p:spPr>
            <a:xfrm>
              <a:off x="2381400" y="7090920"/>
              <a:ext cx="19008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3" name="CustomShape 105"/>
            <p:cNvSpPr/>
            <p:nvPr/>
          </p:nvSpPr>
          <p:spPr>
            <a:xfrm>
              <a:off x="2952720" y="7090920"/>
              <a:ext cx="3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4" name="CustomShape 106"/>
            <p:cNvSpPr/>
            <p:nvPr/>
          </p:nvSpPr>
          <p:spPr>
            <a:xfrm>
              <a:off x="2190600" y="7516800"/>
              <a:ext cx="36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5" name="CustomShape 107"/>
            <p:cNvSpPr/>
            <p:nvPr/>
          </p:nvSpPr>
          <p:spPr>
            <a:xfrm flipH="1">
              <a:off x="2762280" y="7516800"/>
              <a:ext cx="190080" cy="382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6" name="CustomShape 108"/>
            <p:cNvSpPr/>
            <p:nvPr/>
          </p:nvSpPr>
          <p:spPr>
            <a:xfrm>
              <a:off x="2952720" y="7516800"/>
              <a:ext cx="221760" cy="42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7" name="CustomShape 109"/>
            <p:cNvSpPr/>
            <p:nvPr/>
          </p:nvSpPr>
          <p:spPr>
            <a:xfrm>
              <a:off x="2762280" y="7899840"/>
              <a:ext cx="360" cy="3726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8" name="CustomShape 110"/>
            <p:cNvSpPr/>
            <p:nvPr/>
          </p:nvSpPr>
          <p:spPr>
            <a:xfrm>
              <a:off x="1873080" y="6292080"/>
              <a:ext cx="825120" cy="3726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09" name="CustomShape 111"/>
            <p:cNvSpPr/>
            <p:nvPr/>
          </p:nvSpPr>
          <p:spPr>
            <a:xfrm flipH="1">
              <a:off x="1872360" y="5811120"/>
              <a:ext cx="2031480" cy="4802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10" name="CustomShape 112"/>
            <p:cNvSpPr/>
            <p:nvPr/>
          </p:nvSpPr>
          <p:spPr>
            <a:xfrm>
              <a:off x="3905280" y="5811120"/>
              <a:ext cx="266400" cy="4269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11" name="CustomShape 113"/>
            <p:cNvSpPr/>
            <p:nvPr/>
          </p:nvSpPr>
          <p:spPr>
            <a:xfrm>
              <a:off x="3905280" y="5811120"/>
              <a:ext cx="1777680" cy="4269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accent4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2" name="blindsearch.jpg" descr="blindsearch.jpg"/>
          <p:cNvPicPr/>
          <p:nvPr/>
        </p:nvPicPr>
        <p:blipFill>
          <a:blip r:embed="rId1"/>
          <a:srcRect l="34471" t="0" r="18550" b="0"/>
          <a:stretch/>
        </p:blipFill>
        <p:spPr>
          <a:xfrm>
            <a:off x="-331200" y="3960"/>
            <a:ext cx="6856920" cy="9745560"/>
          </a:xfrm>
          <a:prstGeom prst="rect">
            <a:avLst/>
          </a:prstGeom>
          <a:ln w="25560">
            <a:solidFill>
              <a:srgbClr val="a6aaa9"/>
            </a:solidFill>
            <a:miter/>
          </a:ln>
        </p:spPr>
      </p:pic>
      <p:sp>
        <p:nvSpPr>
          <p:cNvPr id="2213" name="TextShape 1"/>
          <p:cNvSpPr txBox="1"/>
          <p:nvPr/>
        </p:nvSpPr>
        <p:spPr>
          <a:xfrm>
            <a:off x="6985080" y="533520"/>
            <a:ext cx="629892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cega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214" name="TextShape 2"/>
          <p:cNvSpPr txBox="1"/>
          <p:nvPr/>
        </p:nvSpPr>
        <p:spPr>
          <a:xfrm>
            <a:off x="6578640" y="2139120"/>
            <a:ext cx="6298920" cy="69613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busca em profundidade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busca com retrocesso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busca em profundidade limitada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busca de aprofundamento iterativo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busca em largura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busca de custo uniforme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TextShape 1"/>
          <p:cNvSpPr txBox="1"/>
          <p:nvPr/>
        </p:nvSpPr>
        <p:spPr>
          <a:xfrm>
            <a:off x="406440" y="3350520"/>
            <a:ext cx="12191760" cy="5424840"/>
          </a:xfrm>
          <a:prstGeom prst="rect">
            <a:avLst/>
          </a:prstGeom>
          <a:solidFill>
            <a:srgbClr val="a6aaa9">
              <a:alpha val="26000"/>
            </a:srgbClr>
          </a:solidFill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Inicie árvore com n.ESTADO = estado inicial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Repita: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selecione nó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mais profundo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(qualquer)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 n.ESTADO for META retorne solução correspondente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expanda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216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em profundidade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2217" name="Group 3"/>
          <p:cNvGrpSpPr/>
          <p:nvPr/>
        </p:nvGrpSpPr>
        <p:grpSpPr>
          <a:xfrm>
            <a:off x="10110960" y="378000"/>
            <a:ext cx="2449080" cy="2276280"/>
            <a:chOff x="10110960" y="378000"/>
            <a:chExt cx="2449080" cy="2276280"/>
          </a:xfrm>
        </p:grpSpPr>
        <p:sp>
          <p:nvSpPr>
            <p:cNvPr id="2218" name="CustomShape 4"/>
            <p:cNvSpPr/>
            <p:nvPr/>
          </p:nvSpPr>
          <p:spPr>
            <a:xfrm>
              <a:off x="10112400" y="437760"/>
              <a:ext cx="1594800" cy="21369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546"/>
                  </a:lnTo>
                  <a:cubicBezTo>
                    <a:pt x="21181" y="17572"/>
                    <a:pt x="19898" y="13452"/>
                    <a:pt x="19479" y="9478"/>
                  </a:cubicBezTo>
                  <a:lnTo>
                    <a:pt x="16457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2219" name="Group 5"/>
            <p:cNvGrpSpPr/>
            <p:nvPr/>
          </p:nvGrpSpPr>
          <p:grpSpPr>
            <a:xfrm>
              <a:off x="10110960" y="378000"/>
              <a:ext cx="2449080" cy="2276280"/>
              <a:chOff x="10110960" y="378000"/>
              <a:chExt cx="2449080" cy="2276280"/>
            </a:xfrm>
          </p:grpSpPr>
          <p:sp>
            <p:nvSpPr>
              <p:cNvPr id="2220" name="CustomShape 6"/>
              <p:cNvSpPr/>
              <p:nvPr/>
            </p:nvSpPr>
            <p:spPr>
              <a:xfrm>
                <a:off x="10110960" y="436320"/>
                <a:ext cx="2449080" cy="21369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718" y="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21" name="CustomShape 7"/>
              <p:cNvSpPr/>
              <p:nvPr/>
            </p:nvSpPr>
            <p:spPr>
              <a:xfrm>
                <a:off x="11243880" y="378000"/>
                <a:ext cx="149760" cy="149760"/>
              </a:xfrm>
              <a:prstGeom prst="ellipse">
                <a:avLst/>
              </a:prstGeom>
              <a:solidFill>
                <a:srgbClr val="bbe0e3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22" name="CustomShape 8"/>
              <p:cNvSpPr/>
              <p:nvPr/>
            </p:nvSpPr>
            <p:spPr>
              <a:xfrm>
                <a:off x="11655720" y="2504520"/>
                <a:ext cx="149760" cy="149760"/>
              </a:xfrm>
              <a:prstGeom prst="ellipse">
                <a:avLst/>
              </a:prstGeom>
              <a:solidFill>
                <a:srgbClr val="ff9999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223" name="CustomShape 9"/>
            <p:cNvSpPr/>
            <p:nvPr/>
          </p:nvSpPr>
          <p:spPr>
            <a:xfrm>
              <a:off x="10146960" y="482760"/>
              <a:ext cx="1148760" cy="20732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18004" y="21544"/>
                  </a:lnTo>
                  <a:cubicBezTo>
                    <a:pt x="17656" y="17448"/>
                    <a:pt x="19552" y="13394"/>
                    <a:pt x="19202" y="9299"/>
                  </a:cubicBez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24" name="CustomShape 10"/>
            <p:cNvSpPr/>
            <p:nvPr/>
          </p:nvSpPr>
          <p:spPr>
            <a:xfrm>
              <a:off x="10146960" y="482760"/>
              <a:ext cx="1148760" cy="21034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287"/>
                  </a:moveTo>
                  <a:lnTo>
                    <a:pt x="8414" y="21600"/>
                  </a:lnTo>
                  <a:cubicBezTo>
                    <a:pt x="8202" y="17564"/>
                    <a:pt x="11809" y="16346"/>
                    <a:pt x="14407" y="9818"/>
                  </a:cubicBezTo>
                  <a:lnTo>
                    <a:pt x="21600" y="0"/>
                  </a:lnTo>
                  <a:lnTo>
                    <a:pt x="0" y="21287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25" name="CustomShape 11"/>
            <p:cNvSpPr/>
            <p:nvPr/>
          </p:nvSpPr>
          <p:spPr>
            <a:xfrm>
              <a:off x="11846880" y="1630440"/>
              <a:ext cx="149760" cy="14976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226" name="CustomShape 12"/>
          <p:cNvSpPr/>
          <p:nvPr/>
        </p:nvSpPr>
        <p:spPr>
          <a:xfrm>
            <a:off x="5865480" y="9092520"/>
            <a:ext cx="39247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c41c2d"/>
                </a:solidFill>
                <a:latin typeface="Avenir Next Medium"/>
                <a:ea typeface="Avenir Next Medium"/>
              </a:rPr>
              <a:t>não verifica meta ao expandir</a:t>
            </a:r>
            <a:endParaRPr b="0" lang="pt-BR" sz="2000" spc="-1" strike="noStrike">
              <a:latin typeface="Arial"/>
            </a:endParaRPr>
          </a:p>
        </p:txBody>
      </p:sp>
      <p:grpSp>
        <p:nvGrpSpPr>
          <p:cNvPr id="2227" name="Group 13"/>
          <p:cNvGrpSpPr/>
          <p:nvPr/>
        </p:nvGrpSpPr>
        <p:grpSpPr>
          <a:xfrm>
            <a:off x="8820720" y="6912000"/>
            <a:ext cx="3309480" cy="2646360"/>
            <a:chOff x="8820720" y="6912000"/>
            <a:chExt cx="3309480" cy="2646360"/>
          </a:xfrm>
        </p:grpSpPr>
        <p:sp>
          <p:nvSpPr>
            <p:cNvPr id="2228" name="CustomShape 14"/>
            <p:cNvSpPr/>
            <p:nvPr/>
          </p:nvSpPr>
          <p:spPr>
            <a:xfrm flipV="1">
              <a:off x="10474200" y="8234640"/>
              <a:ext cx="36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29" name="CustomShape 15"/>
            <p:cNvSpPr/>
            <p:nvPr/>
          </p:nvSpPr>
          <p:spPr>
            <a:xfrm flipH="1" flipV="1">
              <a:off x="10473480" y="7116840"/>
              <a:ext cx="115524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30" name="CustomShape 16"/>
            <p:cNvSpPr/>
            <p:nvPr/>
          </p:nvSpPr>
          <p:spPr>
            <a:xfrm flipV="1">
              <a:off x="10474200" y="7116840"/>
              <a:ext cx="36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31" name="CustomShape 17"/>
            <p:cNvSpPr/>
            <p:nvPr/>
          </p:nvSpPr>
          <p:spPr>
            <a:xfrm flipV="1">
              <a:off x="9318600" y="7116840"/>
              <a:ext cx="115524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32" name="CustomShape 18"/>
            <p:cNvSpPr/>
            <p:nvPr/>
          </p:nvSpPr>
          <p:spPr>
            <a:xfrm>
              <a:off x="9976680" y="691200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solidFill>
                <a:srgbClr val="0000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000000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000000"/>
                  </a:solidFill>
                  <a:latin typeface="DIN Condensed"/>
                  <a:ea typeface="DIN Condensed"/>
                </a:rPr>
                <a:t>0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233" name="CustomShape 19"/>
            <p:cNvSpPr/>
            <p:nvPr/>
          </p:nvSpPr>
          <p:spPr>
            <a:xfrm>
              <a:off x="8820720" y="802944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A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234" name="CustomShape 20"/>
            <p:cNvSpPr/>
            <p:nvPr/>
          </p:nvSpPr>
          <p:spPr>
            <a:xfrm>
              <a:off x="11132280" y="802944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C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235" name="CustomShape 21"/>
            <p:cNvSpPr/>
            <p:nvPr/>
          </p:nvSpPr>
          <p:spPr>
            <a:xfrm>
              <a:off x="9976680" y="914724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solidFill>
                <a:srgbClr val="000000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C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236" name="CustomShape 22"/>
            <p:cNvSpPr/>
            <p:nvPr/>
          </p:nvSpPr>
          <p:spPr>
            <a:xfrm>
              <a:off x="10474200" y="8235360"/>
              <a:ext cx="1158480" cy="11170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cap="rnd" w="101520">
              <a:solidFill>
                <a:schemeClr val="accent4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37" name="CustomShape 23"/>
            <p:cNvSpPr/>
            <p:nvPr/>
          </p:nvSpPr>
          <p:spPr>
            <a:xfrm>
              <a:off x="11135520" y="914724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s</a:t>
              </a:r>
              <a:r>
                <a:rPr b="0" lang="pt-BR" sz="2800" spc="-1" strike="noStrike" baseline="-5000" cap="all">
                  <a:solidFill>
                    <a:srgbClr val="232323"/>
                  </a:solidFill>
                  <a:latin typeface="DIN Condensed"/>
                  <a:ea typeface="DIN Condensed"/>
                </a:rPr>
                <a:t>m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2238" name="CustomShape 24"/>
            <p:cNvSpPr/>
            <p:nvPr/>
          </p:nvSpPr>
          <p:spPr>
            <a:xfrm>
              <a:off x="9976680" y="8029440"/>
              <a:ext cx="994680" cy="411120"/>
            </a:xfrm>
            <a:prstGeom prst="rect">
              <a:avLst/>
            </a:prstGeom>
            <a:solidFill>
              <a:schemeClr val="accent4"/>
            </a:solidFill>
            <a:ln w="12600">
              <a:solidFill>
                <a:srgbClr val="222222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B</a:t>
              </a:r>
              <a:endParaRPr b="0" lang="pt-BR" sz="28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1" dur="indefinite" restart="never" nodeType="tmRoot">
          <p:childTnLst>
            <p:seq>
              <p:cTn id="72" dur="indefinite" nodeType="mainSeq">
                <p:childTnLst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" name="TextShape 1"/>
          <p:cNvSpPr txBox="1"/>
          <p:nvPr/>
        </p:nvSpPr>
        <p:spPr>
          <a:xfrm>
            <a:off x="406440" y="3350520"/>
            <a:ext cx="12191760" cy="5424840"/>
          </a:xfrm>
          <a:prstGeom prst="rect">
            <a:avLst/>
          </a:prstGeom>
          <a:solidFill>
            <a:srgbClr val="a6aaa9">
              <a:alpha val="26000"/>
            </a:srgbClr>
          </a:solidFill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Inicie árvore com n.ESTADO = estado inicial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Repita: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selecione nó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mais profundo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(qualquer)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expanda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 algum filho de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for estado-meta, retorne 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solução correspondente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240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em profundidade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2241" name="Group 3"/>
          <p:cNvGrpSpPr/>
          <p:nvPr/>
        </p:nvGrpSpPr>
        <p:grpSpPr>
          <a:xfrm>
            <a:off x="10110960" y="378000"/>
            <a:ext cx="2449080" cy="2276280"/>
            <a:chOff x="10110960" y="378000"/>
            <a:chExt cx="2449080" cy="2276280"/>
          </a:xfrm>
        </p:grpSpPr>
        <p:sp>
          <p:nvSpPr>
            <p:cNvPr id="2242" name="CustomShape 4"/>
            <p:cNvSpPr/>
            <p:nvPr/>
          </p:nvSpPr>
          <p:spPr>
            <a:xfrm>
              <a:off x="10112400" y="437760"/>
              <a:ext cx="1594800" cy="21369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546"/>
                  </a:lnTo>
                  <a:cubicBezTo>
                    <a:pt x="21181" y="17572"/>
                    <a:pt x="19898" y="13452"/>
                    <a:pt x="19479" y="9478"/>
                  </a:cubicBezTo>
                  <a:lnTo>
                    <a:pt x="16457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2243" name="Group 5"/>
            <p:cNvGrpSpPr/>
            <p:nvPr/>
          </p:nvGrpSpPr>
          <p:grpSpPr>
            <a:xfrm>
              <a:off x="10110960" y="378000"/>
              <a:ext cx="2449080" cy="2276280"/>
              <a:chOff x="10110960" y="378000"/>
              <a:chExt cx="2449080" cy="2276280"/>
            </a:xfrm>
          </p:grpSpPr>
          <p:sp>
            <p:nvSpPr>
              <p:cNvPr id="2244" name="CustomShape 6"/>
              <p:cNvSpPr/>
              <p:nvPr/>
            </p:nvSpPr>
            <p:spPr>
              <a:xfrm>
                <a:off x="10110960" y="436320"/>
                <a:ext cx="2449080" cy="21369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718" y="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45" name="CustomShape 7"/>
              <p:cNvSpPr/>
              <p:nvPr/>
            </p:nvSpPr>
            <p:spPr>
              <a:xfrm>
                <a:off x="11243880" y="378000"/>
                <a:ext cx="149760" cy="149760"/>
              </a:xfrm>
              <a:prstGeom prst="ellipse">
                <a:avLst/>
              </a:prstGeom>
              <a:solidFill>
                <a:srgbClr val="bbe0e3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46" name="CustomShape 8"/>
              <p:cNvSpPr/>
              <p:nvPr/>
            </p:nvSpPr>
            <p:spPr>
              <a:xfrm>
                <a:off x="11655720" y="2504520"/>
                <a:ext cx="149760" cy="149760"/>
              </a:xfrm>
              <a:prstGeom prst="ellipse">
                <a:avLst/>
              </a:prstGeom>
              <a:solidFill>
                <a:srgbClr val="ff9999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247" name="CustomShape 9"/>
            <p:cNvSpPr/>
            <p:nvPr/>
          </p:nvSpPr>
          <p:spPr>
            <a:xfrm>
              <a:off x="10146960" y="482760"/>
              <a:ext cx="1148760" cy="20732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18004" y="21544"/>
                  </a:lnTo>
                  <a:cubicBezTo>
                    <a:pt x="17656" y="17448"/>
                    <a:pt x="19552" y="13394"/>
                    <a:pt x="19202" y="9299"/>
                  </a:cubicBez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48" name="CustomShape 10"/>
            <p:cNvSpPr/>
            <p:nvPr/>
          </p:nvSpPr>
          <p:spPr>
            <a:xfrm>
              <a:off x="10146960" y="482760"/>
              <a:ext cx="1148760" cy="21034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287"/>
                  </a:moveTo>
                  <a:lnTo>
                    <a:pt x="8414" y="21600"/>
                  </a:lnTo>
                  <a:cubicBezTo>
                    <a:pt x="8202" y="17564"/>
                    <a:pt x="11809" y="16346"/>
                    <a:pt x="14407" y="9818"/>
                  </a:cubicBezTo>
                  <a:lnTo>
                    <a:pt x="21600" y="0"/>
                  </a:lnTo>
                  <a:lnTo>
                    <a:pt x="0" y="21287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49" name="CustomShape 11"/>
            <p:cNvSpPr/>
            <p:nvPr/>
          </p:nvSpPr>
          <p:spPr>
            <a:xfrm>
              <a:off x="11846880" y="1630440"/>
              <a:ext cx="149760" cy="14976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0" name="TextShape 1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em profundidade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251" name="CustomShape 2"/>
          <p:cNvSpPr/>
          <p:nvPr/>
        </p:nvSpPr>
        <p:spPr>
          <a:xfrm>
            <a:off x="449640" y="4942800"/>
            <a:ext cx="1091880" cy="109188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252" name="Group 3"/>
          <p:cNvGrpSpPr/>
          <p:nvPr/>
        </p:nvGrpSpPr>
        <p:grpSpPr>
          <a:xfrm>
            <a:off x="2664360" y="1283400"/>
            <a:ext cx="1075320" cy="1217160"/>
            <a:chOff x="2664360" y="1283400"/>
            <a:chExt cx="1075320" cy="1217160"/>
          </a:xfrm>
        </p:grpSpPr>
        <p:sp>
          <p:nvSpPr>
            <p:cNvPr id="2253" name="CustomShape 4"/>
            <p:cNvSpPr/>
            <p:nvPr/>
          </p:nvSpPr>
          <p:spPr>
            <a:xfrm>
              <a:off x="2702520" y="1463400"/>
              <a:ext cx="1037160" cy="103716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54" name="CustomShape 5"/>
            <p:cNvSpPr/>
            <p:nvPr/>
          </p:nvSpPr>
          <p:spPr>
            <a:xfrm>
              <a:off x="2664360" y="128340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sp>
        <p:nvSpPr>
          <p:cNvPr id="2255" name="CustomShape 6"/>
          <p:cNvSpPr/>
          <p:nvPr/>
        </p:nvSpPr>
        <p:spPr>
          <a:xfrm>
            <a:off x="1330920" y="2501280"/>
            <a:ext cx="1497600" cy="2441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56" name="CustomShape 7"/>
          <p:cNvSpPr/>
          <p:nvPr/>
        </p:nvSpPr>
        <p:spPr>
          <a:xfrm>
            <a:off x="1542240" y="4111560"/>
            <a:ext cx="1125360" cy="927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257" name="Group 8"/>
          <p:cNvGrpSpPr/>
          <p:nvPr/>
        </p:nvGrpSpPr>
        <p:grpSpPr>
          <a:xfrm>
            <a:off x="4874040" y="1803960"/>
            <a:ext cx="1037160" cy="1217160"/>
            <a:chOff x="4874040" y="1803960"/>
            <a:chExt cx="1037160" cy="1217160"/>
          </a:xfrm>
        </p:grpSpPr>
        <p:sp>
          <p:nvSpPr>
            <p:cNvPr id="2258" name="CustomShape 9"/>
            <p:cNvSpPr/>
            <p:nvPr/>
          </p:nvSpPr>
          <p:spPr>
            <a:xfrm>
              <a:off x="4874040" y="1983960"/>
              <a:ext cx="1037160" cy="103716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59" name="CustomShape 10"/>
            <p:cNvSpPr/>
            <p:nvPr/>
          </p:nvSpPr>
          <p:spPr>
            <a:xfrm>
              <a:off x="5039280" y="180396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260" name="CustomShape 11"/>
            <p:cNvSpPr/>
            <p:nvPr/>
          </p:nvSpPr>
          <p:spPr>
            <a:xfrm>
              <a:off x="5463000" y="201564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grpSp>
        <p:nvGrpSpPr>
          <p:cNvPr id="2261" name="Group 12"/>
          <p:cNvGrpSpPr/>
          <p:nvPr/>
        </p:nvGrpSpPr>
        <p:grpSpPr>
          <a:xfrm>
            <a:off x="4873680" y="4164480"/>
            <a:ext cx="1194840" cy="1204200"/>
            <a:chOff x="4873680" y="4164480"/>
            <a:chExt cx="1194840" cy="1204200"/>
          </a:xfrm>
        </p:grpSpPr>
        <p:sp>
          <p:nvSpPr>
            <p:cNvPr id="2262" name="CustomShape 13"/>
            <p:cNvSpPr/>
            <p:nvPr/>
          </p:nvSpPr>
          <p:spPr>
            <a:xfrm>
              <a:off x="4873680" y="4331520"/>
              <a:ext cx="1037160" cy="1037160"/>
            </a:xfrm>
            <a:prstGeom prst="rect">
              <a:avLst/>
            </a:prstGeom>
            <a:blipFill rotWithShape="0">
              <a:blip r:embed="rId4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63" name="CustomShape 14"/>
            <p:cNvSpPr/>
            <p:nvPr/>
          </p:nvSpPr>
          <p:spPr>
            <a:xfrm>
              <a:off x="5042880" y="416448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264" name="CustomShape 15"/>
            <p:cNvSpPr/>
            <p:nvPr/>
          </p:nvSpPr>
          <p:spPr>
            <a:xfrm>
              <a:off x="5666400" y="436356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sp>
        <p:nvSpPr>
          <p:cNvPr id="2265" name="CustomShape 16"/>
          <p:cNvSpPr/>
          <p:nvPr/>
        </p:nvSpPr>
        <p:spPr>
          <a:xfrm>
            <a:off x="3705120" y="3929760"/>
            <a:ext cx="1168200" cy="55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266" name="Group 17"/>
          <p:cNvGrpSpPr/>
          <p:nvPr/>
        </p:nvGrpSpPr>
        <p:grpSpPr>
          <a:xfrm>
            <a:off x="2667600" y="3079080"/>
            <a:ext cx="1037160" cy="1209600"/>
            <a:chOff x="2667600" y="3079080"/>
            <a:chExt cx="1037160" cy="1209600"/>
          </a:xfrm>
        </p:grpSpPr>
        <p:sp>
          <p:nvSpPr>
            <p:cNvPr id="2267" name="CustomShape 18"/>
            <p:cNvSpPr/>
            <p:nvPr/>
          </p:nvSpPr>
          <p:spPr>
            <a:xfrm>
              <a:off x="2667600" y="3251520"/>
              <a:ext cx="1037160" cy="1037160"/>
            </a:xfrm>
            <a:prstGeom prst="rect">
              <a:avLst/>
            </a:prstGeom>
            <a:blipFill rotWithShape="0">
              <a:blip r:embed="rId5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68" name="CustomShape 19"/>
            <p:cNvSpPr/>
            <p:nvPr/>
          </p:nvSpPr>
          <p:spPr>
            <a:xfrm>
              <a:off x="2845440" y="307908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sp>
        <p:nvSpPr>
          <p:cNvPr id="2269" name="CustomShape 20"/>
          <p:cNvSpPr/>
          <p:nvPr/>
        </p:nvSpPr>
        <p:spPr>
          <a:xfrm>
            <a:off x="1542240" y="5478840"/>
            <a:ext cx="1122120" cy="6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0" name="CustomShape 21"/>
          <p:cNvSpPr/>
          <p:nvPr/>
        </p:nvSpPr>
        <p:spPr>
          <a:xfrm>
            <a:off x="1542240" y="5933880"/>
            <a:ext cx="1118880" cy="910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1" name="CustomShape 22"/>
          <p:cNvSpPr/>
          <p:nvPr/>
        </p:nvSpPr>
        <p:spPr>
          <a:xfrm>
            <a:off x="3705120" y="2711880"/>
            <a:ext cx="1168560" cy="673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2" name="CustomShape 23"/>
          <p:cNvSpPr/>
          <p:nvPr/>
        </p:nvSpPr>
        <p:spPr>
          <a:xfrm>
            <a:off x="6026040" y="3473640"/>
            <a:ext cx="1224360" cy="889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0"/>
                </a:moveTo>
                <a:lnTo>
                  <a:pt x="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3" name="CustomShape 24"/>
          <p:cNvSpPr/>
          <p:nvPr/>
        </p:nvSpPr>
        <p:spPr>
          <a:xfrm>
            <a:off x="8445600" y="3058200"/>
            <a:ext cx="992160" cy="11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4" name="CustomShape 25"/>
          <p:cNvSpPr/>
          <p:nvPr/>
        </p:nvSpPr>
        <p:spPr>
          <a:xfrm>
            <a:off x="7107480" y="537876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5" name="CustomShape 26"/>
          <p:cNvSpPr/>
          <p:nvPr/>
        </p:nvSpPr>
        <p:spPr>
          <a:xfrm>
            <a:off x="351360" y="485352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6" name="CustomShape 27"/>
          <p:cNvSpPr/>
          <p:nvPr/>
        </p:nvSpPr>
        <p:spPr>
          <a:xfrm>
            <a:off x="2564280" y="313308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7" name="CustomShape 28"/>
          <p:cNvSpPr/>
          <p:nvPr/>
        </p:nvSpPr>
        <p:spPr>
          <a:xfrm>
            <a:off x="4757760" y="422064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8" name="CustomShape 29"/>
          <p:cNvSpPr/>
          <p:nvPr/>
        </p:nvSpPr>
        <p:spPr>
          <a:xfrm>
            <a:off x="7133040" y="249984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79" name="CustomShape 30"/>
          <p:cNvSpPr/>
          <p:nvPr/>
        </p:nvSpPr>
        <p:spPr>
          <a:xfrm>
            <a:off x="9366120" y="253800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80" name="CustomShape 31"/>
          <p:cNvSpPr/>
          <p:nvPr/>
        </p:nvSpPr>
        <p:spPr>
          <a:xfrm>
            <a:off x="1343160" y="6035400"/>
            <a:ext cx="1647360" cy="2591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281" name="Group 32"/>
          <p:cNvGrpSpPr/>
          <p:nvPr/>
        </p:nvGrpSpPr>
        <p:grpSpPr>
          <a:xfrm>
            <a:off x="2664360" y="4870800"/>
            <a:ext cx="1037160" cy="1209600"/>
            <a:chOff x="2664360" y="4870800"/>
            <a:chExt cx="1037160" cy="1209600"/>
          </a:xfrm>
        </p:grpSpPr>
        <p:sp>
          <p:nvSpPr>
            <p:cNvPr id="2282" name="CustomShape 33"/>
            <p:cNvSpPr/>
            <p:nvPr/>
          </p:nvSpPr>
          <p:spPr>
            <a:xfrm>
              <a:off x="2664360" y="5043240"/>
              <a:ext cx="1037160" cy="1037160"/>
            </a:xfrm>
            <a:prstGeom prst="rect">
              <a:avLst/>
            </a:prstGeom>
            <a:blipFill rotWithShape="0">
              <a:blip r:embed="rId6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83" name="CustomShape 34"/>
            <p:cNvSpPr/>
            <p:nvPr/>
          </p:nvSpPr>
          <p:spPr>
            <a:xfrm>
              <a:off x="3045600" y="487080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grpSp>
        <p:nvGrpSpPr>
          <p:cNvPr id="2284" name="Group 35"/>
          <p:cNvGrpSpPr/>
          <p:nvPr/>
        </p:nvGrpSpPr>
        <p:grpSpPr>
          <a:xfrm>
            <a:off x="2661120" y="6662520"/>
            <a:ext cx="1037160" cy="1209600"/>
            <a:chOff x="2661120" y="6662520"/>
            <a:chExt cx="1037160" cy="1209600"/>
          </a:xfrm>
        </p:grpSpPr>
        <p:sp>
          <p:nvSpPr>
            <p:cNvPr id="2285" name="CustomShape 36"/>
            <p:cNvSpPr/>
            <p:nvPr/>
          </p:nvSpPr>
          <p:spPr>
            <a:xfrm>
              <a:off x="2661120" y="6834960"/>
              <a:ext cx="1037160" cy="1037160"/>
            </a:xfrm>
            <a:prstGeom prst="rect">
              <a:avLst/>
            </a:prstGeom>
            <a:blipFill rotWithShape="0">
              <a:blip r:embed="rId7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86" name="CustomShape 37"/>
            <p:cNvSpPr/>
            <p:nvPr/>
          </p:nvSpPr>
          <p:spPr>
            <a:xfrm>
              <a:off x="3245760" y="666252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grpSp>
        <p:nvGrpSpPr>
          <p:cNvPr id="2287" name="Group 38"/>
          <p:cNvGrpSpPr/>
          <p:nvPr/>
        </p:nvGrpSpPr>
        <p:grpSpPr>
          <a:xfrm>
            <a:off x="7217640" y="2448720"/>
            <a:ext cx="1227600" cy="1204560"/>
            <a:chOff x="7217640" y="2448720"/>
            <a:chExt cx="1227600" cy="1204560"/>
          </a:xfrm>
        </p:grpSpPr>
        <p:sp>
          <p:nvSpPr>
            <p:cNvPr id="2288" name="CustomShape 39"/>
            <p:cNvSpPr/>
            <p:nvPr/>
          </p:nvSpPr>
          <p:spPr>
            <a:xfrm>
              <a:off x="7250400" y="2616120"/>
              <a:ext cx="1037160" cy="1037160"/>
            </a:xfrm>
            <a:prstGeom prst="rect">
              <a:avLst/>
            </a:prstGeom>
            <a:blipFill rotWithShape="0">
              <a:blip r:embed="rId8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89" name="CustomShape 40"/>
            <p:cNvSpPr/>
            <p:nvPr/>
          </p:nvSpPr>
          <p:spPr>
            <a:xfrm>
              <a:off x="7419600" y="244872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290" name="CustomShape 41"/>
            <p:cNvSpPr/>
            <p:nvPr/>
          </p:nvSpPr>
          <p:spPr>
            <a:xfrm>
              <a:off x="8043120" y="264780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291" name="CustomShape 42"/>
            <p:cNvSpPr/>
            <p:nvPr/>
          </p:nvSpPr>
          <p:spPr>
            <a:xfrm>
              <a:off x="7217640" y="285120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grpSp>
        <p:nvGrpSpPr>
          <p:cNvPr id="2292" name="Group 43"/>
          <p:cNvGrpSpPr/>
          <p:nvPr/>
        </p:nvGrpSpPr>
        <p:grpSpPr>
          <a:xfrm>
            <a:off x="7208640" y="5347800"/>
            <a:ext cx="1194840" cy="1204560"/>
            <a:chOff x="7208640" y="5347800"/>
            <a:chExt cx="1194840" cy="1204560"/>
          </a:xfrm>
        </p:grpSpPr>
        <p:sp>
          <p:nvSpPr>
            <p:cNvPr id="2293" name="CustomShape 44"/>
            <p:cNvSpPr/>
            <p:nvPr/>
          </p:nvSpPr>
          <p:spPr>
            <a:xfrm>
              <a:off x="7208640" y="5515200"/>
              <a:ext cx="1037160" cy="1037160"/>
            </a:xfrm>
            <a:prstGeom prst="rect">
              <a:avLst/>
            </a:prstGeom>
            <a:blipFill rotWithShape="0">
              <a:blip r:embed="rId9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94" name="CustomShape 45"/>
            <p:cNvSpPr/>
            <p:nvPr/>
          </p:nvSpPr>
          <p:spPr>
            <a:xfrm>
              <a:off x="7377840" y="534780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295" name="CustomShape 46"/>
            <p:cNvSpPr/>
            <p:nvPr/>
          </p:nvSpPr>
          <p:spPr>
            <a:xfrm>
              <a:off x="8001360" y="554688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296" name="CustomShape 47"/>
            <p:cNvSpPr/>
            <p:nvPr/>
          </p:nvSpPr>
          <p:spPr>
            <a:xfrm>
              <a:off x="7594920" y="575028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sp>
        <p:nvSpPr>
          <p:cNvPr id="2297" name="CustomShape 48"/>
          <p:cNvSpPr/>
          <p:nvPr/>
        </p:nvSpPr>
        <p:spPr>
          <a:xfrm>
            <a:off x="5911200" y="4989960"/>
            <a:ext cx="1297080" cy="657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298" name="CustomShape 49"/>
          <p:cNvSpPr/>
          <p:nvPr/>
        </p:nvSpPr>
        <p:spPr>
          <a:xfrm>
            <a:off x="11531880" y="5416560"/>
            <a:ext cx="1269720" cy="1269720"/>
          </a:xfrm>
          <a:prstGeom prst="rect">
            <a:avLst/>
          </a:prstGeom>
          <a:noFill/>
          <a:ln w="25560">
            <a:solidFill>
              <a:schemeClr val="accent5">
                <a:hueOff val="-180946"/>
                <a:satOff val="-2351"/>
                <a:lumOff val="-8716"/>
              </a:schemeClr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299" name="Group 50"/>
          <p:cNvGrpSpPr/>
          <p:nvPr/>
        </p:nvGrpSpPr>
        <p:grpSpPr>
          <a:xfrm>
            <a:off x="9437760" y="2474280"/>
            <a:ext cx="1227600" cy="1204560"/>
            <a:chOff x="9437760" y="2474280"/>
            <a:chExt cx="1227600" cy="1204560"/>
          </a:xfrm>
        </p:grpSpPr>
        <p:sp>
          <p:nvSpPr>
            <p:cNvPr id="2300" name="CustomShape 51"/>
            <p:cNvSpPr/>
            <p:nvPr/>
          </p:nvSpPr>
          <p:spPr>
            <a:xfrm>
              <a:off x="9470880" y="2641680"/>
              <a:ext cx="1037160" cy="1037160"/>
            </a:xfrm>
            <a:prstGeom prst="rect">
              <a:avLst/>
            </a:prstGeom>
            <a:blipFill rotWithShape="0">
              <a:blip r:embed="rId10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01" name="CustomShape 52"/>
            <p:cNvSpPr/>
            <p:nvPr/>
          </p:nvSpPr>
          <p:spPr>
            <a:xfrm>
              <a:off x="9640080" y="247428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302" name="CustomShape 53"/>
            <p:cNvSpPr/>
            <p:nvPr/>
          </p:nvSpPr>
          <p:spPr>
            <a:xfrm>
              <a:off x="10263240" y="267336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303" name="CustomShape 54"/>
            <p:cNvSpPr/>
            <p:nvPr/>
          </p:nvSpPr>
          <p:spPr>
            <a:xfrm>
              <a:off x="9437760" y="287676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304" name="CustomShape 55"/>
            <p:cNvSpPr/>
            <p:nvPr/>
          </p:nvSpPr>
          <p:spPr>
            <a:xfrm>
              <a:off x="10060200" y="309276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sp>
        <p:nvSpPr>
          <p:cNvPr id="2305" name="CustomShape 56"/>
          <p:cNvSpPr/>
          <p:nvPr/>
        </p:nvSpPr>
        <p:spPr>
          <a:xfrm>
            <a:off x="9376560" y="541656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06" name="CustomShape 57"/>
          <p:cNvSpPr/>
          <p:nvPr/>
        </p:nvSpPr>
        <p:spPr>
          <a:xfrm>
            <a:off x="10839600" y="2817000"/>
            <a:ext cx="450000" cy="711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40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X</a:t>
            </a:r>
            <a:endParaRPr b="0" lang="pt-BR" sz="4000" spc="-1" strike="noStrike">
              <a:latin typeface="Arial"/>
            </a:endParaRPr>
          </a:p>
        </p:txBody>
      </p:sp>
      <p:grpSp>
        <p:nvGrpSpPr>
          <p:cNvPr id="2307" name="Group 58"/>
          <p:cNvGrpSpPr/>
          <p:nvPr/>
        </p:nvGrpSpPr>
        <p:grpSpPr>
          <a:xfrm>
            <a:off x="9441360" y="5353920"/>
            <a:ext cx="1234800" cy="1216080"/>
            <a:chOff x="9441360" y="5353920"/>
            <a:chExt cx="1234800" cy="1216080"/>
          </a:xfrm>
        </p:grpSpPr>
        <p:sp>
          <p:nvSpPr>
            <p:cNvPr id="2308" name="CustomShape 59"/>
            <p:cNvSpPr/>
            <p:nvPr/>
          </p:nvSpPr>
          <p:spPr>
            <a:xfrm>
              <a:off x="9479520" y="5532840"/>
              <a:ext cx="1037160" cy="1037160"/>
            </a:xfrm>
            <a:prstGeom prst="rect">
              <a:avLst/>
            </a:prstGeom>
            <a:blipFill rotWithShape="0">
              <a:blip r:embed="rId11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09" name="CustomShape 60"/>
            <p:cNvSpPr/>
            <p:nvPr/>
          </p:nvSpPr>
          <p:spPr>
            <a:xfrm>
              <a:off x="9650520" y="535392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310" name="CustomShape 61"/>
            <p:cNvSpPr/>
            <p:nvPr/>
          </p:nvSpPr>
          <p:spPr>
            <a:xfrm>
              <a:off x="10274040" y="555300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311" name="CustomShape 62"/>
            <p:cNvSpPr/>
            <p:nvPr/>
          </p:nvSpPr>
          <p:spPr>
            <a:xfrm>
              <a:off x="9867600" y="575604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312" name="CustomShape 63"/>
            <p:cNvSpPr/>
            <p:nvPr/>
          </p:nvSpPr>
          <p:spPr>
            <a:xfrm>
              <a:off x="9441360" y="596952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grpSp>
        <p:nvGrpSpPr>
          <p:cNvPr id="2313" name="Group 64"/>
          <p:cNvGrpSpPr/>
          <p:nvPr/>
        </p:nvGrpSpPr>
        <p:grpSpPr>
          <a:xfrm>
            <a:off x="11597400" y="5353920"/>
            <a:ext cx="1234440" cy="1344600"/>
            <a:chOff x="11597400" y="5353920"/>
            <a:chExt cx="1234440" cy="1344600"/>
          </a:xfrm>
        </p:grpSpPr>
        <p:sp>
          <p:nvSpPr>
            <p:cNvPr id="2314" name="CustomShape 65"/>
            <p:cNvSpPr/>
            <p:nvPr/>
          </p:nvSpPr>
          <p:spPr>
            <a:xfrm>
              <a:off x="11635560" y="5532840"/>
              <a:ext cx="1037160" cy="1037160"/>
            </a:xfrm>
            <a:prstGeom prst="rect">
              <a:avLst/>
            </a:prstGeom>
            <a:blipFill rotWithShape="0">
              <a:blip r:embed="rId12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15" name="CustomShape 66"/>
            <p:cNvSpPr/>
            <p:nvPr/>
          </p:nvSpPr>
          <p:spPr>
            <a:xfrm>
              <a:off x="11806560" y="535392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316" name="CustomShape 67"/>
            <p:cNvSpPr/>
            <p:nvPr/>
          </p:nvSpPr>
          <p:spPr>
            <a:xfrm>
              <a:off x="12429720" y="555300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317" name="CustomShape 68"/>
            <p:cNvSpPr/>
            <p:nvPr/>
          </p:nvSpPr>
          <p:spPr>
            <a:xfrm>
              <a:off x="12023280" y="575604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318" name="CustomShape 69"/>
            <p:cNvSpPr/>
            <p:nvPr/>
          </p:nvSpPr>
          <p:spPr>
            <a:xfrm>
              <a:off x="11597400" y="596952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  <p:sp>
          <p:nvSpPr>
            <p:cNvPr id="2319" name="CustomShape 70"/>
            <p:cNvSpPr/>
            <p:nvPr/>
          </p:nvSpPr>
          <p:spPr>
            <a:xfrm>
              <a:off x="12220560" y="619056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sp>
        <p:nvSpPr>
          <p:cNvPr id="2320" name="CustomShape 71"/>
          <p:cNvSpPr/>
          <p:nvPr/>
        </p:nvSpPr>
        <p:spPr>
          <a:xfrm>
            <a:off x="8403480" y="5953320"/>
            <a:ext cx="1075680" cy="5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321" name="CustomShape 72"/>
          <p:cNvSpPr/>
          <p:nvPr/>
        </p:nvSpPr>
        <p:spPr>
          <a:xfrm>
            <a:off x="10676160" y="5980320"/>
            <a:ext cx="920880" cy="27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322" name="Group 73"/>
          <p:cNvGrpSpPr/>
          <p:nvPr/>
        </p:nvGrpSpPr>
        <p:grpSpPr>
          <a:xfrm>
            <a:off x="2664360" y="8454240"/>
            <a:ext cx="1202400" cy="1209600"/>
            <a:chOff x="2664360" y="8454240"/>
            <a:chExt cx="1202400" cy="1209600"/>
          </a:xfrm>
        </p:grpSpPr>
        <p:sp>
          <p:nvSpPr>
            <p:cNvPr id="2323" name="CustomShape 74"/>
            <p:cNvSpPr/>
            <p:nvPr/>
          </p:nvSpPr>
          <p:spPr>
            <a:xfrm>
              <a:off x="2664360" y="8626680"/>
              <a:ext cx="1037160" cy="1037160"/>
            </a:xfrm>
            <a:prstGeom prst="rect">
              <a:avLst/>
            </a:prstGeom>
            <a:blipFill rotWithShape="0">
              <a:blip r:embed="rId13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24" name="CustomShape 75"/>
            <p:cNvSpPr/>
            <p:nvPr/>
          </p:nvSpPr>
          <p:spPr>
            <a:xfrm>
              <a:off x="3464640" y="845424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7" dur="indefinite" restart="never" nodeType="tmRoot">
          <p:childTnLst>
            <p:seq>
              <p:cTn id="78" dur="indefinite" nodeType="mainSeq">
                <p:childTnLst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/>
                                        <p:tgtEl>
                                          <p:spTgt spid="2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87" dur="500"/>
                                        <p:tgtEl>
                                          <p:spTgt spid="2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0" fill="hold"/>
                                        <p:tgtEl>
                                          <p:spTgt spid="2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91" dur="500"/>
                                        <p:tgtEl>
                                          <p:spTgt spid="2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4" fill="hold"/>
                                        <p:tgtEl>
                                          <p:spTgt spid="2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95" dur="500"/>
                                        <p:tgtEl>
                                          <p:spTgt spid="2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500"/>
                            </p:stCondLst>
                            <p:childTnLst>
                              <p:par>
                                <p:cTn id="97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8" fill="hold"/>
                                        <p:tgtEl>
                                          <p:spTgt spid="2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99" dur="500"/>
                                        <p:tgtEl>
                                          <p:spTgt spid="2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000"/>
                            </p:stCondLst>
                            <p:childTnLst>
                              <p:par>
                                <p:cTn id="101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2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103" dur="500"/>
                                        <p:tgtEl>
                                          <p:spTgt spid="2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2500"/>
                            </p:stCondLst>
                            <p:childTnLst>
                              <p:par>
                                <p:cTn id="105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6" fill="hold"/>
                                        <p:tgtEl>
                                          <p:spTgt spid="2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2500"/>
                            </p:stCondLst>
                            <p:childTnLst>
                              <p:par>
                                <p:cTn id="108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9" fill="hold"/>
                                        <p:tgtEl>
                                          <p:spTgt spid="2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1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2" fill="hold"/>
                                        <p:tgtEl>
                                          <p:spTgt spid="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14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5" fill="hold"/>
                                        <p:tgtEl>
                                          <p:spTgt spid="2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17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8" fill="hold"/>
                                        <p:tgtEl>
                                          <p:spTgt spid="2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2" fill="hold"/>
                                        <p:tgtEl>
                                          <p:spTgt spid="2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2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127" dur="500"/>
                                        <p:tgtEl>
                                          <p:spTgt spid="2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00"/>
                            </p:stCondLst>
                            <p:childTnLst>
                              <p:par>
                                <p:cTn id="129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0" fill="hold"/>
                                        <p:tgtEl>
                                          <p:spTgt spid="2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131" dur="500"/>
                                        <p:tgtEl>
                                          <p:spTgt spid="2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3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4" fill="hold"/>
                                        <p:tgtEl>
                                          <p:spTgt spid="2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"/>
                            </p:stCondLst>
                            <p:childTnLst>
                              <p:par>
                                <p:cTn id="136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7" fill="hold"/>
                                        <p:tgtEl>
                                          <p:spTgt spid="2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1" fill="hold"/>
                                        <p:tgtEl>
                                          <p:spTgt spid="2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5" fill="hold"/>
                                        <p:tgtEl>
                                          <p:spTgt spid="2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146" dur="500"/>
                                        <p:tgtEl>
                                          <p:spTgt spid="2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9" fill="hold"/>
                                        <p:tgtEl>
                                          <p:spTgt spid="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150" dur="500"/>
                                        <p:tgtEl>
                                          <p:spTgt spid="2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000"/>
                            </p:stCondLst>
                            <p:childTnLst>
                              <p:par>
                                <p:cTn id="152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3" fill="hold"/>
                                        <p:tgtEl>
                                          <p:spTgt spid="2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5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6" fill="hold"/>
                                        <p:tgtEl>
                                          <p:spTgt spid="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0" fill="hold"/>
                                        <p:tgtEl>
                                          <p:spTgt spid="2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4" fill="hold"/>
                                        <p:tgtEl>
                                          <p:spTgt spid="2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165" dur="500"/>
                                        <p:tgtEl>
                                          <p:spTgt spid="2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500"/>
                            </p:stCondLst>
                            <p:childTnLst>
                              <p:par>
                                <p:cTn id="167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8" fill="hold"/>
                                        <p:tgtEl>
                                          <p:spTgt spid="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2" fill="hold"/>
                                        <p:tgtEl>
                                          <p:spTgt spid="2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5" fill="hold"/>
                                        <p:tgtEl>
                                          <p:spTgt spid="2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9" fill="hold"/>
                                        <p:tgtEl>
                                          <p:spTgt spid="2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3" fill="hold"/>
                                        <p:tgtEl>
                                          <p:spTgt spid="2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184" dur="500"/>
                                        <p:tgtEl>
                                          <p:spTgt spid="2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500"/>
                            </p:stCondLst>
                            <p:childTnLst>
                              <p:par>
                                <p:cTn id="186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7" fill="hold"/>
                                        <p:tgtEl>
                                          <p:spTgt spid="2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1" fill="hold"/>
                                        <p:tgtEl>
                                          <p:spTgt spid="2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5" fill="hold"/>
                                        <p:tgtEl>
                                          <p:spTgt spid="2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196" dur="500"/>
                                        <p:tgtEl>
                                          <p:spTgt spid="2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500"/>
                            </p:stCondLst>
                            <p:childTnLst>
                              <p:par>
                                <p:cTn id="198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9" fill="hold"/>
                                        <p:tgtEl>
                                          <p:spTgt spid="2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0" fill="hold">
                      <p:stCondLst>
                        <p:cond delay="indefinite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3" fill="hold"/>
                                        <p:tgtEl>
                                          <p:spTgt spid="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5" name="hanoisp.png" descr="hanoisp.png"/>
          <p:cNvPicPr/>
          <p:nvPr/>
        </p:nvPicPr>
        <p:blipFill>
          <a:blip r:embed="rId1"/>
          <a:stretch/>
        </p:blipFill>
        <p:spPr>
          <a:xfrm>
            <a:off x="8369640" y="6516000"/>
            <a:ext cx="4564080" cy="3152520"/>
          </a:xfrm>
          <a:prstGeom prst="rect">
            <a:avLst/>
          </a:prstGeom>
          <a:ln w="12600">
            <a:noFill/>
          </a:ln>
        </p:spPr>
      </p:pic>
      <p:sp>
        <p:nvSpPr>
          <p:cNvPr id="2326" name="TextShape 1"/>
          <p:cNvSpPr txBox="1"/>
          <p:nvPr/>
        </p:nvSpPr>
        <p:spPr>
          <a:xfrm>
            <a:off x="406440" y="1905120"/>
            <a:ext cx="12191760" cy="42242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Não termina se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espaço de estados for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infinito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espaço estados contiver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ciclos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grau de ramificação for infinito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327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em profundidade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8" name="Group 1"/>
          <p:cNvGrpSpPr/>
          <p:nvPr/>
        </p:nvGrpSpPr>
        <p:grpSpPr>
          <a:xfrm>
            <a:off x="2229840" y="2437560"/>
            <a:ext cx="8544600" cy="4878360"/>
            <a:chOff x="2229840" y="2437560"/>
            <a:chExt cx="8544600" cy="4878360"/>
          </a:xfrm>
        </p:grpSpPr>
        <p:grpSp>
          <p:nvGrpSpPr>
            <p:cNvPr id="2329" name="Group 2"/>
            <p:cNvGrpSpPr/>
            <p:nvPr/>
          </p:nvGrpSpPr>
          <p:grpSpPr>
            <a:xfrm>
              <a:off x="2229840" y="2437560"/>
              <a:ext cx="8544600" cy="4878360"/>
              <a:chOff x="2229840" y="2437560"/>
              <a:chExt cx="8544600" cy="4878360"/>
            </a:xfrm>
          </p:grpSpPr>
          <p:grpSp>
            <p:nvGrpSpPr>
              <p:cNvPr id="2330" name="Group 3"/>
              <p:cNvGrpSpPr/>
              <p:nvPr/>
            </p:nvGrpSpPr>
            <p:grpSpPr>
              <a:xfrm>
                <a:off x="2229840" y="5297400"/>
                <a:ext cx="902880" cy="840960"/>
                <a:chOff x="2229840" y="5297400"/>
                <a:chExt cx="902880" cy="840960"/>
              </a:xfrm>
            </p:grpSpPr>
            <p:sp>
              <p:nvSpPr>
                <p:cNvPr id="2331" name="CustomShape 4"/>
                <p:cNvSpPr/>
                <p:nvPr/>
              </p:nvSpPr>
              <p:spPr>
                <a:xfrm>
                  <a:off x="2260440" y="52974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32" name="CustomShape 5"/>
                <p:cNvSpPr/>
                <p:nvPr/>
              </p:nvSpPr>
              <p:spPr>
                <a:xfrm>
                  <a:off x="2229840" y="5526720"/>
                  <a:ext cx="902880" cy="382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lang="pt-BR" sz="15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START</a:t>
                  </a:r>
                  <a:endParaRPr b="0" lang="pt-BR" sz="1500" spc="-1" strike="noStrike">
                    <a:latin typeface="Arial"/>
                  </a:endParaRPr>
                </a:p>
              </p:txBody>
            </p:sp>
          </p:grpSp>
          <p:grpSp>
            <p:nvGrpSpPr>
              <p:cNvPr id="2333" name="Group 6"/>
              <p:cNvGrpSpPr/>
              <p:nvPr/>
            </p:nvGrpSpPr>
            <p:grpSpPr>
              <a:xfrm>
                <a:off x="9925200" y="2437560"/>
                <a:ext cx="849240" cy="840960"/>
                <a:chOff x="9925200" y="2437560"/>
                <a:chExt cx="849240" cy="840960"/>
              </a:xfrm>
            </p:grpSpPr>
            <p:sp>
              <p:nvSpPr>
                <p:cNvPr id="2334" name="CustomShape 7"/>
                <p:cNvSpPr/>
                <p:nvPr/>
              </p:nvSpPr>
              <p:spPr>
                <a:xfrm>
                  <a:off x="9928800" y="243756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35" name="CustomShape 8"/>
                <p:cNvSpPr/>
                <p:nvPr/>
              </p:nvSpPr>
              <p:spPr>
                <a:xfrm>
                  <a:off x="9925200" y="2658960"/>
                  <a:ext cx="849240" cy="39780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lang="pt-BR" sz="16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GOAL</a:t>
                  </a:r>
                  <a:endParaRPr b="0" lang="pt-BR" sz="1600" spc="-1" strike="noStrike">
                    <a:latin typeface="Arial"/>
                  </a:endParaRPr>
                </a:p>
              </p:txBody>
            </p:sp>
          </p:grpSp>
          <p:grpSp>
            <p:nvGrpSpPr>
              <p:cNvPr id="2336" name="Group 9"/>
              <p:cNvGrpSpPr/>
              <p:nvPr/>
            </p:nvGrpSpPr>
            <p:grpSpPr>
              <a:xfrm>
                <a:off x="4704120" y="4540320"/>
                <a:ext cx="842400" cy="840960"/>
                <a:chOff x="4704120" y="4540320"/>
                <a:chExt cx="842400" cy="840960"/>
              </a:xfrm>
            </p:grpSpPr>
            <p:sp>
              <p:nvSpPr>
                <p:cNvPr id="2337" name="CustomShape 10"/>
                <p:cNvSpPr/>
                <p:nvPr/>
              </p:nvSpPr>
              <p:spPr>
                <a:xfrm>
                  <a:off x="4704120" y="45403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38" name="CustomShape 11"/>
                <p:cNvSpPr/>
                <p:nvPr/>
              </p:nvSpPr>
              <p:spPr>
                <a:xfrm>
                  <a:off x="4978440" y="47383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d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339" name="Group 12"/>
              <p:cNvGrpSpPr/>
              <p:nvPr/>
            </p:nvGrpSpPr>
            <p:grpSpPr>
              <a:xfrm>
                <a:off x="2934360" y="3278520"/>
                <a:ext cx="842400" cy="840960"/>
                <a:chOff x="2934360" y="3278520"/>
                <a:chExt cx="842400" cy="840960"/>
              </a:xfrm>
            </p:grpSpPr>
            <p:sp>
              <p:nvSpPr>
                <p:cNvPr id="2340" name="CustomShape 13"/>
                <p:cNvSpPr/>
                <p:nvPr/>
              </p:nvSpPr>
              <p:spPr>
                <a:xfrm>
                  <a:off x="2934360" y="32785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41" name="CustomShape 14"/>
                <p:cNvSpPr/>
                <p:nvPr/>
              </p:nvSpPr>
              <p:spPr>
                <a:xfrm>
                  <a:off x="3208680" y="34765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b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342" name="Group 15"/>
              <p:cNvGrpSpPr/>
              <p:nvPr/>
            </p:nvGrpSpPr>
            <p:grpSpPr>
              <a:xfrm>
                <a:off x="3777120" y="6222600"/>
                <a:ext cx="842400" cy="840960"/>
                <a:chOff x="3777120" y="6222600"/>
                <a:chExt cx="842400" cy="840960"/>
              </a:xfrm>
            </p:grpSpPr>
            <p:sp>
              <p:nvSpPr>
                <p:cNvPr id="2343" name="CustomShape 16"/>
                <p:cNvSpPr/>
                <p:nvPr/>
              </p:nvSpPr>
              <p:spPr>
                <a:xfrm>
                  <a:off x="3777120" y="62226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44" name="CustomShape 17"/>
                <p:cNvSpPr/>
                <p:nvPr/>
              </p:nvSpPr>
              <p:spPr>
                <a:xfrm>
                  <a:off x="4051440" y="642060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p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345" name="Group 18"/>
              <p:cNvGrpSpPr/>
              <p:nvPr/>
            </p:nvGrpSpPr>
            <p:grpSpPr>
              <a:xfrm>
                <a:off x="5799600" y="6474960"/>
                <a:ext cx="842400" cy="840960"/>
                <a:chOff x="5799600" y="6474960"/>
                <a:chExt cx="842400" cy="840960"/>
              </a:xfrm>
            </p:grpSpPr>
            <p:sp>
              <p:nvSpPr>
                <p:cNvPr id="2346" name="CustomShape 19"/>
                <p:cNvSpPr/>
                <p:nvPr/>
              </p:nvSpPr>
              <p:spPr>
                <a:xfrm>
                  <a:off x="5799600" y="647496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47" name="CustomShape 20"/>
                <p:cNvSpPr/>
                <p:nvPr/>
              </p:nvSpPr>
              <p:spPr>
                <a:xfrm>
                  <a:off x="6073920" y="667296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q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348" name="Group 21"/>
              <p:cNvGrpSpPr/>
              <p:nvPr/>
            </p:nvGrpSpPr>
            <p:grpSpPr>
              <a:xfrm>
                <a:off x="6726600" y="3194640"/>
                <a:ext cx="842400" cy="840960"/>
                <a:chOff x="6726600" y="3194640"/>
                <a:chExt cx="842400" cy="840960"/>
              </a:xfrm>
            </p:grpSpPr>
            <p:sp>
              <p:nvSpPr>
                <p:cNvPr id="2349" name="CustomShape 22"/>
                <p:cNvSpPr/>
                <p:nvPr/>
              </p:nvSpPr>
              <p:spPr>
                <a:xfrm>
                  <a:off x="6726600" y="31946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50" name="CustomShape 23"/>
                <p:cNvSpPr/>
                <p:nvPr/>
              </p:nvSpPr>
              <p:spPr>
                <a:xfrm>
                  <a:off x="7009200" y="3392280"/>
                  <a:ext cx="2772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c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351" name="Group 24"/>
              <p:cNvGrpSpPr/>
              <p:nvPr/>
            </p:nvGrpSpPr>
            <p:grpSpPr>
              <a:xfrm>
                <a:off x="7906320" y="4203720"/>
                <a:ext cx="842400" cy="840960"/>
                <a:chOff x="7906320" y="4203720"/>
                <a:chExt cx="842400" cy="840960"/>
              </a:xfrm>
            </p:grpSpPr>
            <p:sp>
              <p:nvSpPr>
                <p:cNvPr id="2352" name="CustomShape 25"/>
                <p:cNvSpPr/>
                <p:nvPr/>
              </p:nvSpPr>
              <p:spPr>
                <a:xfrm>
                  <a:off x="7906320" y="42037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53" name="CustomShape 26"/>
                <p:cNvSpPr/>
                <p:nvPr/>
              </p:nvSpPr>
              <p:spPr>
                <a:xfrm>
                  <a:off x="8180640" y="44017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e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354" name="Group 27"/>
              <p:cNvGrpSpPr/>
              <p:nvPr/>
            </p:nvGrpSpPr>
            <p:grpSpPr>
              <a:xfrm>
                <a:off x="7232040" y="5381640"/>
                <a:ext cx="842400" cy="840960"/>
                <a:chOff x="7232040" y="5381640"/>
                <a:chExt cx="842400" cy="840960"/>
              </a:xfrm>
            </p:grpSpPr>
            <p:sp>
              <p:nvSpPr>
                <p:cNvPr id="2355" name="CustomShape 28"/>
                <p:cNvSpPr/>
                <p:nvPr/>
              </p:nvSpPr>
              <p:spPr>
                <a:xfrm>
                  <a:off x="7232040" y="53816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56" name="CustomShape 29"/>
                <p:cNvSpPr/>
                <p:nvPr/>
              </p:nvSpPr>
              <p:spPr>
                <a:xfrm>
                  <a:off x="7506360" y="557928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h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357" name="Group 30"/>
              <p:cNvGrpSpPr/>
              <p:nvPr/>
            </p:nvGrpSpPr>
            <p:grpSpPr>
              <a:xfrm>
                <a:off x="4451400" y="2521440"/>
                <a:ext cx="842400" cy="840960"/>
                <a:chOff x="4451400" y="2521440"/>
                <a:chExt cx="842400" cy="840960"/>
              </a:xfrm>
            </p:grpSpPr>
            <p:sp>
              <p:nvSpPr>
                <p:cNvPr id="2358" name="CustomShape 31"/>
                <p:cNvSpPr/>
                <p:nvPr/>
              </p:nvSpPr>
              <p:spPr>
                <a:xfrm>
                  <a:off x="4451400" y="25214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59" name="CustomShape 32"/>
                <p:cNvSpPr/>
                <p:nvPr/>
              </p:nvSpPr>
              <p:spPr>
                <a:xfrm>
                  <a:off x="4725720" y="271944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a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360" name="Group 33"/>
              <p:cNvGrpSpPr/>
              <p:nvPr/>
            </p:nvGrpSpPr>
            <p:grpSpPr>
              <a:xfrm>
                <a:off x="9675720" y="4708440"/>
                <a:ext cx="842400" cy="840960"/>
                <a:chOff x="9675720" y="4708440"/>
                <a:chExt cx="842400" cy="840960"/>
              </a:xfrm>
            </p:grpSpPr>
            <p:sp>
              <p:nvSpPr>
                <p:cNvPr id="2361" name="CustomShape 34"/>
                <p:cNvSpPr/>
                <p:nvPr/>
              </p:nvSpPr>
              <p:spPr>
                <a:xfrm>
                  <a:off x="9675720" y="47084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62" name="CustomShape 35"/>
                <p:cNvSpPr/>
                <p:nvPr/>
              </p:nvSpPr>
              <p:spPr>
                <a:xfrm>
                  <a:off x="9990720" y="4906440"/>
                  <a:ext cx="21276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f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363" name="Group 36"/>
              <p:cNvGrpSpPr/>
              <p:nvPr/>
            </p:nvGrpSpPr>
            <p:grpSpPr>
              <a:xfrm>
                <a:off x="9338760" y="6222600"/>
                <a:ext cx="842400" cy="840960"/>
                <a:chOff x="9338760" y="6222600"/>
                <a:chExt cx="842400" cy="840960"/>
              </a:xfrm>
            </p:grpSpPr>
            <p:sp>
              <p:nvSpPr>
                <p:cNvPr id="2364" name="CustomShape 37"/>
                <p:cNvSpPr/>
                <p:nvPr/>
              </p:nvSpPr>
              <p:spPr>
                <a:xfrm>
                  <a:off x="9338760" y="62226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365" name="CustomShape 38"/>
                <p:cNvSpPr/>
                <p:nvPr/>
              </p:nvSpPr>
              <p:spPr>
                <a:xfrm>
                  <a:off x="9645480" y="6420600"/>
                  <a:ext cx="2286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r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sp>
            <p:nvSpPr>
              <p:cNvPr id="2366" name="Line 39"/>
              <p:cNvSpPr/>
              <p:nvPr/>
            </p:nvSpPr>
            <p:spPr>
              <a:xfrm>
                <a:off x="2979720" y="6015600"/>
                <a:ext cx="797040" cy="62748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67" name="Line 40"/>
              <p:cNvSpPr/>
              <p:nvPr/>
            </p:nvSpPr>
            <p:spPr>
              <a:xfrm flipV="1">
                <a:off x="4496760" y="6895440"/>
                <a:ext cx="1302480" cy="4536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68" name="Line 41"/>
              <p:cNvSpPr/>
              <p:nvPr/>
            </p:nvSpPr>
            <p:spPr>
              <a:xfrm flipH="1">
                <a:off x="6519240" y="6099840"/>
                <a:ext cx="835560" cy="4975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69" name="Line 42"/>
              <p:cNvSpPr/>
              <p:nvPr/>
            </p:nvSpPr>
            <p:spPr>
              <a:xfrm flipH="1">
                <a:off x="4619520" y="5801760"/>
                <a:ext cx="2612520" cy="8413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0" name="Line 43"/>
              <p:cNvSpPr/>
              <p:nvPr/>
            </p:nvSpPr>
            <p:spPr>
              <a:xfrm flipH="1">
                <a:off x="7951680" y="5044680"/>
                <a:ext cx="375840" cy="45936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1" name="Line 44"/>
              <p:cNvSpPr/>
              <p:nvPr/>
            </p:nvSpPr>
            <p:spPr>
              <a:xfrm>
                <a:off x="8625960" y="4922280"/>
                <a:ext cx="835560" cy="14227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2" name="Line 45"/>
              <p:cNvSpPr/>
              <p:nvPr/>
            </p:nvSpPr>
            <p:spPr>
              <a:xfrm flipV="1">
                <a:off x="9759960" y="5549400"/>
                <a:ext cx="336960" cy="6732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3" name="Line 46"/>
              <p:cNvSpPr/>
              <p:nvPr/>
            </p:nvSpPr>
            <p:spPr>
              <a:xfrm flipV="1">
                <a:off x="10096920" y="3278520"/>
                <a:ext cx="252720" cy="14299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4" name="Line 47"/>
              <p:cNvSpPr/>
              <p:nvPr/>
            </p:nvSpPr>
            <p:spPr>
              <a:xfrm flipV="1">
                <a:off x="2979720" y="4960800"/>
                <a:ext cx="1724040" cy="4590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5" name="Line 48"/>
              <p:cNvSpPr/>
              <p:nvPr/>
            </p:nvSpPr>
            <p:spPr>
              <a:xfrm flipH="1" flipV="1">
                <a:off x="3654000" y="3997080"/>
                <a:ext cx="1172880" cy="66564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6" name="Line 49"/>
              <p:cNvSpPr/>
              <p:nvPr/>
            </p:nvSpPr>
            <p:spPr>
              <a:xfrm flipV="1">
                <a:off x="3692520" y="2941920"/>
                <a:ext cx="758520" cy="4590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7" name="Line 50"/>
              <p:cNvSpPr/>
              <p:nvPr/>
            </p:nvSpPr>
            <p:spPr>
              <a:xfrm flipH="1" flipV="1">
                <a:off x="5293800" y="2941920"/>
                <a:ext cx="1432440" cy="67284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8" name="Line 51"/>
              <p:cNvSpPr/>
              <p:nvPr/>
            </p:nvSpPr>
            <p:spPr>
              <a:xfrm flipV="1">
                <a:off x="5423760" y="3912840"/>
                <a:ext cx="1425600" cy="74988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79" name="Line 52"/>
              <p:cNvSpPr/>
              <p:nvPr/>
            </p:nvSpPr>
            <p:spPr>
              <a:xfrm flipV="1">
                <a:off x="5546520" y="4624200"/>
                <a:ext cx="2359440" cy="3366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80" name="CustomShape 53"/>
              <p:cNvSpPr/>
              <p:nvPr/>
            </p:nvSpPr>
            <p:spPr>
              <a:xfrm flipH="1" rot="5400000">
                <a:off x="8075520" y="3108600"/>
                <a:ext cx="1215720" cy="222912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cubicBezTo>
                      <a:pt x="10800" y="0"/>
                      <a:pt x="21600" y="10800"/>
                      <a:pt x="21600" y="2160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81" name="CustomShape 54"/>
              <p:cNvSpPr/>
              <p:nvPr/>
            </p:nvSpPr>
            <p:spPr>
              <a:xfrm flipH="1" rot="10800000">
                <a:off x="3102480" y="4922640"/>
                <a:ext cx="4925880" cy="79524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cubicBezTo>
                      <a:pt x="10800" y="0"/>
                      <a:pt x="21600" y="10800"/>
                      <a:pt x="21600" y="2160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382" name="CustomShape 55"/>
            <p:cNvSpPr/>
            <p:nvPr/>
          </p:nvSpPr>
          <p:spPr>
            <a:xfrm>
              <a:off x="3629880" y="284400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83" name="CustomShape 56"/>
            <p:cNvSpPr/>
            <p:nvPr/>
          </p:nvSpPr>
          <p:spPr>
            <a:xfrm>
              <a:off x="5879880" y="50799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9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84" name="CustomShape 57"/>
            <p:cNvSpPr/>
            <p:nvPr/>
          </p:nvSpPr>
          <p:spPr>
            <a:xfrm>
              <a:off x="8912520" y="518184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85" name="CustomShape 58"/>
            <p:cNvSpPr/>
            <p:nvPr/>
          </p:nvSpPr>
          <p:spPr>
            <a:xfrm>
              <a:off x="5686200" y="3962160"/>
              <a:ext cx="38880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8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86" name="CustomShape 59"/>
            <p:cNvSpPr/>
            <p:nvPr/>
          </p:nvSpPr>
          <p:spPr>
            <a:xfrm>
              <a:off x="4216680" y="39621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87" name="CustomShape 60"/>
            <p:cNvSpPr/>
            <p:nvPr/>
          </p:nvSpPr>
          <p:spPr>
            <a:xfrm>
              <a:off x="8129880" y="5079960"/>
              <a:ext cx="39312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8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88" name="CustomShape 61"/>
            <p:cNvSpPr/>
            <p:nvPr/>
          </p:nvSpPr>
          <p:spPr>
            <a:xfrm>
              <a:off x="5977800" y="2945520"/>
              <a:ext cx="390960" cy="445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89" name="CustomShape 62"/>
            <p:cNvSpPr/>
            <p:nvPr/>
          </p:nvSpPr>
          <p:spPr>
            <a:xfrm>
              <a:off x="3434040" y="4775040"/>
              <a:ext cx="39312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90" name="CustomShape 63"/>
            <p:cNvSpPr/>
            <p:nvPr/>
          </p:nvSpPr>
          <p:spPr>
            <a:xfrm>
              <a:off x="9891000" y="579168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91" name="CustomShape 64"/>
            <p:cNvSpPr/>
            <p:nvPr/>
          </p:nvSpPr>
          <p:spPr>
            <a:xfrm>
              <a:off x="6858360" y="629964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4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92" name="CustomShape 65"/>
            <p:cNvSpPr/>
            <p:nvPr/>
          </p:nvSpPr>
          <p:spPr>
            <a:xfrm>
              <a:off x="5488560" y="579168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4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93" name="CustomShape 66"/>
            <p:cNvSpPr/>
            <p:nvPr/>
          </p:nvSpPr>
          <p:spPr>
            <a:xfrm>
              <a:off x="5195160" y="6503040"/>
              <a:ext cx="58644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15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94" name="CustomShape 67"/>
            <p:cNvSpPr/>
            <p:nvPr/>
          </p:nvSpPr>
          <p:spPr>
            <a:xfrm>
              <a:off x="3238560" y="5893200"/>
              <a:ext cx="390960" cy="445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95" name="CustomShape 68"/>
            <p:cNvSpPr/>
            <p:nvPr/>
          </p:nvSpPr>
          <p:spPr>
            <a:xfrm>
              <a:off x="9010440" y="35553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96" name="CustomShape 69"/>
            <p:cNvSpPr/>
            <p:nvPr/>
          </p:nvSpPr>
          <p:spPr>
            <a:xfrm>
              <a:off x="10282320" y="37587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397" name="Line 70"/>
            <p:cNvSpPr/>
            <p:nvPr/>
          </p:nvSpPr>
          <p:spPr>
            <a:xfrm flipV="1">
              <a:off x="6642000" y="6644880"/>
              <a:ext cx="2696400" cy="252000"/>
            </a:xfrm>
            <a:prstGeom prst="line">
              <a:avLst/>
            </a:prstGeom>
            <a:ln w="9360">
              <a:solidFill>
                <a:srgbClr val="ffffff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98" name="CustomShape 71"/>
            <p:cNvSpPr/>
            <p:nvPr/>
          </p:nvSpPr>
          <p:spPr>
            <a:xfrm>
              <a:off x="6664680" y="4368600"/>
              <a:ext cx="38880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5e6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Image" descr="Image"/>
          <p:cNvPicPr/>
          <p:nvPr/>
        </p:nvPicPr>
        <p:blipFill>
          <a:blip r:embed="rId1"/>
          <a:stretch/>
        </p:blipFill>
        <p:spPr>
          <a:xfrm>
            <a:off x="387000" y="-37080"/>
            <a:ext cx="12509640" cy="9827280"/>
          </a:xfrm>
          <a:prstGeom prst="rect">
            <a:avLst/>
          </a:prstGeom>
          <a:ln w="12600">
            <a:noFill/>
          </a:ln>
        </p:spPr>
      </p:pic>
      <p:sp>
        <p:nvSpPr>
          <p:cNvPr id="314" name="CustomShape 1"/>
          <p:cNvSpPr/>
          <p:nvPr/>
        </p:nvSpPr>
        <p:spPr>
          <a:xfrm>
            <a:off x="6438960" y="7321680"/>
            <a:ext cx="253800" cy="253800"/>
          </a:xfrm>
          <a:prstGeom prst="ellipse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5" name="CustomShape 2"/>
          <p:cNvSpPr/>
          <p:nvPr/>
        </p:nvSpPr>
        <p:spPr>
          <a:xfrm>
            <a:off x="5753160" y="5607000"/>
            <a:ext cx="253800" cy="253800"/>
          </a:xfrm>
          <a:prstGeom prst="ellipse">
            <a:avLst/>
          </a:prstGeom>
          <a:solidFill>
            <a:srgbClr val="000000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CustomShape 3"/>
          <p:cNvSpPr/>
          <p:nvPr/>
        </p:nvSpPr>
        <p:spPr>
          <a:xfrm>
            <a:off x="5743440" y="5591520"/>
            <a:ext cx="272520" cy="259200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7" name="CustomShape 4"/>
          <p:cNvSpPr/>
          <p:nvPr/>
        </p:nvSpPr>
        <p:spPr>
          <a:xfrm>
            <a:off x="5740920" y="7125120"/>
            <a:ext cx="646920" cy="64692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5"/>
          </a:solidFill>
          <a:ln w="12600">
            <a:noFill/>
          </a:ln>
          <a:effectLst>
            <a:outerShdw algn="b" blurRad="63500" dir="5400000" dist="25560" kx="0" ky="0" rotWithShape="0" sx="100000" sy="100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18" name="CustomShape 5"/>
          <p:cNvSpPr/>
          <p:nvPr/>
        </p:nvSpPr>
        <p:spPr>
          <a:xfrm rot="8415600">
            <a:off x="5950440" y="5067720"/>
            <a:ext cx="646920" cy="646920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4"/>
          </a:solidFill>
          <a:ln w="12600">
            <a:noFill/>
          </a:ln>
          <a:effectLst>
            <a:outerShdw algn="b" blurRad="63500" dir="5400000" dist="25560" kx="0" ky="0" rotWithShape="0" sx="100000" sy="100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19" name="TextShape 6"/>
          <p:cNvSpPr txBox="1"/>
          <p:nvPr/>
        </p:nvSpPr>
        <p:spPr>
          <a:xfrm>
            <a:off x="186840" y="1368000"/>
            <a:ext cx="10325520" cy="2494080"/>
          </a:xfrm>
          <a:prstGeom prst="rect">
            <a:avLst/>
          </a:prstGeom>
          <a:solidFill>
            <a:srgbClr val="222222">
              <a:alpha val="86000"/>
            </a:srgbClr>
          </a:solidFill>
          <a:ln w="12600">
            <a:noFill/>
          </a:ln>
          <a:effectLst>
            <a:outerShdw dist="25560" dir="5400000">
              <a:srgbClr val="000000">
                <a:alpha val="50000"/>
              </a:srgbClr>
            </a:outerShdw>
          </a:effectLst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Problema: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Ir da estação </a:t>
            </a:r>
            <a:r>
              <a:rPr b="0" lang="pt-BR" sz="2800" spc="-1" strike="noStrike">
                <a:solidFill>
                  <a:srgbClr val="fdcb56"/>
                </a:solidFill>
                <a:latin typeface="Avenir Next Medium"/>
                <a:ea typeface="Avenir Next Medium"/>
              </a:rPr>
              <a:t>Praça da Árvore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à estação </a:t>
            </a:r>
            <a:r>
              <a:rPr b="0" lang="pt-BR" sz="2800" spc="-1" strike="noStrike">
                <a:solidFill>
                  <a:srgbClr val="fdcb56"/>
                </a:solidFill>
                <a:latin typeface="Avenir Next Medium"/>
                <a:ea typeface="Avenir Next Medium"/>
              </a:rPr>
              <a:t>Trianon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Conhecido: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mapa da linha, localização 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(estação)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8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Ações:</a:t>
            </a:r>
            <a:r>
              <a:rPr b="0" lang="pt-BR" sz="28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ir para estação adjacente</a:t>
            </a:r>
            <a:endParaRPr b="0" lang="pt-BR" sz="28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20" name="CustomShape 7"/>
          <p:cNvSpPr/>
          <p:nvPr/>
        </p:nvSpPr>
        <p:spPr>
          <a:xfrm>
            <a:off x="7096320" y="4242960"/>
            <a:ext cx="5773680" cy="5347800"/>
          </a:xfrm>
          <a:prstGeom prst="rect">
            <a:avLst/>
          </a:prstGeom>
          <a:solidFill>
            <a:srgbClr val="222222">
              <a:alpha val="86000"/>
            </a:srgbClr>
          </a:solidFill>
          <a:ln w="12600">
            <a:noFill/>
          </a:ln>
          <a:effectLst>
            <a:outerShdw algn="b" blurRad="63500" dir="5400000" dist="25560" kx="0" ky="0" rotWithShape="0" sx="100000" sy="10000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/>
          </a:bodyPr>
          <a:p>
            <a:pPr marL="408960" indent="-408600">
              <a:lnSpc>
                <a:spcPct val="100000"/>
              </a:lnSpc>
              <a:spcBef>
                <a:spcPts val="25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8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Solução:</a:t>
            </a:r>
            <a:r>
              <a:rPr b="0" lang="pt-BR" sz="258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Sequência de ações</a:t>
            </a:r>
            <a:endParaRPr b="0" lang="pt-BR" sz="2580" spc="-1" strike="noStrike">
              <a:latin typeface="Arial"/>
            </a:endParaRPr>
          </a:p>
          <a:p>
            <a:pPr lvl="1" marL="817920" indent="-408600">
              <a:lnSpc>
                <a:spcPct val="100000"/>
              </a:lnSpc>
              <a:spcBef>
                <a:spcPts val="2500"/>
              </a:spcBef>
              <a:buClr>
                <a:srgbClr val="ffffff"/>
              </a:buClr>
              <a:buSzPct val="105000"/>
              <a:buFont typeface="Avenir Next"/>
              <a:buChar char="▸"/>
            </a:pPr>
            <a:r>
              <a:rPr b="0" lang="pt-BR" sz="258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Praça da Árvore, Santa Cruz, Vila Mariana, Ana Rosa, Paraíso, Brigadeiro, Trianon</a:t>
            </a:r>
            <a:endParaRPr b="0" lang="pt-BR" sz="2580" spc="-1" strike="noStrike">
              <a:latin typeface="Arial"/>
            </a:endParaRPr>
          </a:p>
          <a:p>
            <a:pPr marL="408960" indent="-408600">
              <a:lnSpc>
                <a:spcPct val="100000"/>
              </a:lnSpc>
              <a:spcBef>
                <a:spcPts val="2500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258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Custo de solução:</a:t>
            </a:r>
            <a:r>
              <a:rPr b="0" lang="pt-BR" sz="258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</a:t>
            </a:r>
            <a:endParaRPr b="0" lang="pt-BR" sz="2580" spc="-1" strike="noStrike">
              <a:latin typeface="Arial"/>
            </a:endParaRPr>
          </a:p>
          <a:p>
            <a:pPr lvl="1" marL="817920" indent="-408600">
              <a:lnSpc>
                <a:spcPct val="100000"/>
              </a:lnSpc>
              <a:spcBef>
                <a:spcPts val="2500"/>
              </a:spcBef>
              <a:buClr>
                <a:srgbClr val="ffffff"/>
              </a:buClr>
              <a:buSzPct val="105000"/>
              <a:buFont typeface="Avenir Next"/>
              <a:buChar char="▸"/>
            </a:pPr>
            <a:r>
              <a:rPr b="0" lang="pt-BR" sz="258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Número de estações visitadas</a:t>
            </a:r>
            <a:endParaRPr b="0" lang="pt-BR" sz="2580" spc="-1" strike="noStrike">
              <a:latin typeface="Arial"/>
            </a:endParaRPr>
          </a:p>
          <a:p>
            <a:pPr lvl="1" marL="817920" indent="-408600">
              <a:lnSpc>
                <a:spcPct val="100000"/>
              </a:lnSpc>
              <a:spcBef>
                <a:spcPts val="2500"/>
              </a:spcBef>
              <a:buClr>
                <a:srgbClr val="ffffff"/>
              </a:buClr>
              <a:buSzPct val="105000"/>
              <a:buFont typeface="Avenir Next"/>
              <a:buChar char="▸"/>
            </a:pPr>
            <a:r>
              <a:rPr b="0" lang="pt-BR" sz="258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Tempo de viagem</a:t>
            </a:r>
            <a:endParaRPr b="0" lang="pt-BR" sz="2580" spc="-1" strike="noStrike">
              <a:latin typeface="Arial"/>
            </a:endParaRPr>
          </a:p>
          <a:p>
            <a:pPr lvl="1" marL="817920" indent="-408600">
              <a:lnSpc>
                <a:spcPct val="100000"/>
              </a:lnSpc>
              <a:spcBef>
                <a:spcPts val="2500"/>
              </a:spcBef>
              <a:buClr>
                <a:srgbClr val="ffffff"/>
              </a:buClr>
              <a:buSzPct val="105000"/>
              <a:buFont typeface="Avenir Next"/>
              <a:buChar char="▸"/>
            </a:pPr>
            <a:r>
              <a:rPr b="0" lang="pt-BR" sz="258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Conforto</a:t>
            </a:r>
            <a:endParaRPr b="0" lang="pt-BR" sz="2580" spc="-1" strike="noStrike">
              <a:latin typeface="Arial"/>
            </a:endParaRPr>
          </a:p>
        </p:txBody>
      </p:sp>
      <p:sp>
        <p:nvSpPr>
          <p:cNvPr id="321" name="CustomShape 8"/>
          <p:cNvSpPr/>
          <p:nvPr/>
        </p:nvSpPr>
        <p:spPr>
          <a:xfrm>
            <a:off x="6170400" y="7612920"/>
            <a:ext cx="272520" cy="407520"/>
          </a:xfrm>
          <a:custGeom>
            <a:avLst/>
            <a:gdLst/>
            <a:ahLst/>
            <a:rect l="l" t="t" r="r" b="b"/>
            <a:pathLst>
              <a:path w="21547" h="21600">
                <a:moveTo>
                  <a:pt x="7636" y="0"/>
                </a:moveTo>
                <a:cubicBezTo>
                  <a:pt x="7308" y="0"/>
                  <a:pt x="7042" y="178"/>
                  <a:pt x="7042" y="398"/>
                </a:cubicBezTo>
                <a:lnTo>
                  <a:pt x="7042" y="1269"/>
                </a:lnTo>
                <a:cubicBezTo>
                  <a:pt x="7042" y="1360"/>
                  <a:pt x="6932" y="1434"/>
                  <a:pt x="6796" y="1434"/>
                </a:cubicBezTo>
                <a:lnTo>
                  <a:pt x="6444" y="1434"/>
                </a:lnTo>
                <a:cubicBezTo>
                  <a:pt x="6308" y="1434"/>
                  <a:pt x="6197" y="1509"/>
                  <a:pt x="6197" y="1600"/>
                </a:cubicBezTo>
                <a:lnTo>
                  <a:pt x="6197" y="2450"/>
                </a:lnTo>
                <a:cubicBezTo>
                  <a:pt x="6197" y="2541"/>
                  <a:pt x="6308" y="2614"/>
                  <a:pt x="6444" y="2614"/>
                </a:cubicBezTo>
                <a:lnTo>
                  <a:pt x="6796" y="2614"/>
                </a:lnTo>
                <a:cubicBezTo>
                  <a:pt x="6932" y="2614"/>
                  <a:pt x="7042" y="2688"/>
                  <a:pt x="7042" y="2779"/>
                </a:cubicBezTo>
                <a:lnTo>
                  <a:pt x="7042" y="4048"/>
                </a:lnTo>
                <a:lnTo>
                  <a:pt x="4708" y="4048"/>
                </a:lnTo>
                <a:cubicBezTo>
                  <a:pt x="4373" y="4048"/>
                  <a:pt x="4102" y="4230"/>
                  <a:pt x="4102" y="4455"/>
                </a:cubicBezTo>
                <a:lnTo>
                  <a:pt x="4102" y="5592"/>
                </a:lnTo>
                <a:lnTo>
                  <a:pt x="3470" y="5592"/>
                </a:lnTo>
                <a:lnTo>
                  <a:pt x="3470" y="5197"/>
                </a:lnTo>
                <a:cubicBezTo>
                  <a:pt x="3470" y="5006"/>
                  <a:pt x="3238" y="4850"/>
                  <a:pt x="2952" y="4850"/>
                </a:cubicBezTo>
                <a:lnTo>
                  <a:pt x="575" y="4850"/>
                </a:lnTo>
                <a:cubicBezTo>
                  <a:pt x="289" y="4850"/>
                  <a:pt x="57" y="5006"/>
                  <a:pt x="57" y="5197"/>
                </a:cubicBezTo>
                <a:lnTo>
                  <a:pt x="57" y="9364"/>
                </a:lnTo>
                <a:cubicBezTo>
                  <a:pt x="57" y="9530"/>
                  <a:pt x="233" y="9669"/>
                  <a:pt x="464" y="9703"/>
                </a:cubicBezTo>
                <a:lnTo>
                  <a:pt x="464" y="10395"/>
                </a:lnTo>
                <a:cubicBezTo>
                  <a:pt x="233" y="10429"/>
                  <a:pt x="57" y="10568"/>
                  <a:pt x="57" y="10734"/>
                </a:cubicBezTo>
                <a:lnTo>
                  <a:pt x="57" y="13326"/>
                </a:lnTo>
                <a:cubicBezTo>
                  <a:pt x="57" y="13518"/>
                  <a:pt x="290" y="13672"/>
                  <a:pt x="575" y="13672"/>
                </a:cubicBezTo>
                <a:lnTo>
                  <a:pt x="771" y="13672"/>
                </a:lnTo>
                <a:lnTo>
                  <a:pt x="117" y="14205"/>
                </a:lnTo>
                <a:cubicBezTo>
                  <a:pt x="10" y="14293"/>
                  <a:pt x="-27" y="14412"/>
                  <a:pt x="19" y="14521"/>
                </a:cubicBezTo>
                <a:lnTo>
                  <a:pt x="480" y="15614"/>
                </a:lnTo>
                <a:cubicBezTo>
                  <a:pt x="506" y="15676"/>
                  <a:pt x="590" y="15719"/>
                  <a:pt x="686" y="15719"/>
                </a:cubicBezTo>
                <a:lnTo>
                  <a:pt x="1020" y="15719"/>
                </a:lnTo>
                <a:cubicBezTo>
                  <a:pt x="1138" y="15719"/>
                  <a:pt x="1234" y="15655"/>
                  <a:pt x="1234" y="15576"/>
                </a:cubicBezTo>
                <a:lnTo>
                  <a:pt x="1234" y="14788"/>
                </a:lnTo>
                <a:cubicBezTo>
                  <a:pt x="1234" y="14591"/>
                  <a:pt x="1472" y="14431"/>
                  <a:pt x="1765" y="14431"/>
                </a:cubicBezTo>
                <a:cubicBezTo>
                  <a:pt x="2058" y="14431"/>
                  <a:pt x="2293" y="14591"/>
                  <a:pt x="2293" y="14788"/>
                </a:cubicBezTo>
                <a:lnTo>
                  <a:pt x="2293" y="15576"/>
                </a:lnTo>
                <a:cubicBezTo>
                  <a:pt x="2293" y="15655"/>
                  <a:pt x="2389" y="15719"/>
                  <a:pt x="2507" y="15719"/>
                </a:cubicBezTo>
                <a:lnTo>
                  <a:pt x="2842" y="15719"/>
                </a:lnTo>
                <a:cubicBezTo>
                  <a:pt x="2937" y="15719"/>
                  <a:pt x="3022" y="15676"/>
                  <a:pt x="3048" y="15614"/>
                </a:cubicBezTo>
                <a:lnTo>
                  <a:pt x="3508" y="14521"/>
                </a:lnTo>
                <a:cubicBezTo>
                  <a:pt x="3554" y="14412"/>
                  <a:pt x="3518" y="14293"/>
                  <a:pt x="3410" y="14205"/>
                </a:cubicBezTo>
                <a:lnTo>
                  <a:pt x="2756" y="13672"/>
                </a:lnTo>
                <a:lnTo>
                  <a:pt x="2952" y="13672"/>
                </a:lnTo>
                <a:cubicBezTo>
                  <a:pt x="3238" y="13672"/>
                  <a:pt x="3470" y="13518"/>
                  <a:pt x="3470" y="13326"/>
                </a:cubicBezTo>
                <a:lnTo>
                  <a:pt x="3470" y="10734"/>
                </a:lnTo>
                <a:cubicBezTo>
                  <a:pt x="3470" y="10568"/>
                  <a:pt x="3297" y="10429"/>
                  <a:pt x="3065" y="10395"/>
                </a:cubicBezTo>
                <a:lnTo>
                  <a:pt x="3065" y="9703"/>
                </a:lnTo>
                <a:cubicBezTo>
                  <a:pt x="3297" y="9669"/>
                  <a:pt x="3470" y="9530"/>
                  <a:pt x="3470" y="9364"/>
                </a:cubicBezTo>
                <a:lnTo>
                  <a:pt x="3470" y="7843"/>
                </a:lnTo>
                <a:lnTo>
                  <a:pt x="4102" y="7843"/>
                </a:lnTo>
                <a:lnTo>
                  <a:pt x="4102" y="13265"/>
                </a:lnTo>
                <a:cubicBezTo>
                  <a:pt x="4102" y="13490"/>
                  <a:pt x="4373" y="13672"/>
                  <a:pt x="4708" y="13672"/>
                </a:cubicBezTo>
                <a:lnTo>
                  <a:pt x="5367" y="13672"/>
                </a:lnTo>
                <a:lnTo>
                  <a:pt x="5367" y="19636"/>
                </a:lnTo>
                <a:cubicBezTo>
                  <a:pt x="5367" y="19764"/>
                  <a:pt x="5302" y="19890"/>
                  <a:pt x="5186" y="19992"/>
                </a:cubicBezTo>
                <a:lnTo>
                  <a:pt x="4326" y="20751"/>
                </a:lnTo>
                <a:cubicBezTo>
                  <a:pt x="4210" y="20853"/>
                  <a:pt x="4145" y="20979"/>
                  <a:pt x="4145" y="21107"/>
                </a:cubicBezTo>
                <a:lnTo>
                  <a:pt x="4145" y="21327"/>
                </a:lnTo>
                <a:cubicBezTo>
                  <a:pt x="4145" y="21477"/>
                  <a:pt x="4328" y="21600"/>
                  <a:pt x="4552" y="21600"/>
                </a:cubicBezTo>
                <a:lnTo>
                  <a:pt x="9040" y="21600"/>
                </a:lnTo>
                <a:cubicBezTo>
                  <a:pt x="9264" y="21600"/>
                  <a:pt x="9447" y="21477"/>
                  <a:pt x="9447" y="21327"/>
                </a:cubicBezTo>
                <a:lnTo>
                  <a:pt x="9447" y="13672"/>
                </a:lnTo>
                <a:lnTo>
                  <a:pt x="12099" y="13672"/>
                </a:lnTo>
                <a:lnTo>
                  <a:pt x="12099" y="21327"/>
                </a:lnTo>
                <a:cubicBezTo>
                  <a:pt x="12099" y="21477"/>
                  <a:pt x="12282" y="21600"/>
                  <a:pt x="12506" y="21600"/>
                </a:cubicBezTo>
                <a:lnTo>
                  <a:pt x="16994" y="21600"/>
                </a:lnTo>
                <a:cubicBezTo>
                  <a:pt x="17218" y="21600"/>
                  <a:pt x="17399" y="21477"/>
                  <a:pt x="17399" y="21327"/>
                </a:cubicBezTo>
                <a:lnTo>
                  <a:pt x="17399" y="21107"/>
                </a:lnTo>
                <a:cubicBezTo>
                  <a:pt x="17399" y="20979"/>
                  <a:pt x="17336" y="20853"/>
                  <a:pt x="17220" y="20751"/>
                </a:cubicBezTo>
                <a:lnTo>
                  <a:pt x="16357" y="19992"/>
                </a:lnTo>
                <a:cubicBezTo>
                  <a:pt x="16241" y="19890"/>
                  <a:pt x="16179" y="19764"/>
                  <a:pt x="16179" y="19636"/>
                </a:cubicBezTo>
                <a:lnTo>
                  <a:pt x="16179" y="13672"/>
                </a:lnTo>
                <a:lnTo>
                  <a:pt x="16838" y="13672"/>
                </a:lnTo>
                <a:cubicBezTo>
                  <a:pt x="17173" y="13672"/>
                  <a:pt x="17444" y="13490"/>
                  <a:pt x="17444" y="13265"/>
                </a:cubicBezTo>
                <a:lnTo>
                  <a:pt x="17444" y="7843"/>
                </a:lnTo>
                <a:lnTo>
                  <a:pt x="18075" y="7843"/>
                </a:lnTo>
                <a:lnTo>
                  <a:pt x="18075" y="9364"/>
                </a:lnTo>
                <a:cubicBezTo>
                  <a:pt x="18075" y="9530"/>
                  <a:pt x="18249" y="9669"/>
                  <a:pt x="18480" y="9703"/>
                </a:cubicBezTo>
                <a:lnTo>
                  <a:pt x="18480" y="10395"/>
                </a:lnTo>
                <a:cubicBezTo>
                  <a:pt x="18249" y="10429"/>
                  <a:pt x="18075" y="10568"/>
                  <a:pt x="18075" y="10734"/>
                </a:cubicBezTo>
                <a:lnTo>
                  <a:pt x="18075" y="13326"/>
                </a:lnTo>
                <a:cubicBezTo>
                  <a:pt x="18075" y="13518"/>
                  <a:pt x="18308" y="13672"/>
                  <a:pt x="18594" y="13672"/>
                </a:cubicBezTo>
                <a:lnTo>
                  <a:pt x="18790" y="13672"/>
                </a:lnTo>
                <a:lnTo>
                  <a:pt x="18136" y="14205"/>
                </a:lnTo>
                <a:cubicBezTo>
                  <a:pt x="18028" y="14293"/>
                  <a:pt x="17991" y="14412"/>
                  <a:pt x="18038" y="14521"/>
                </a:cubicBezTo>
                <a:lnTo>
                  <a:pt x="18498" y="15614"/>
                </a:lnTo>
                <a:cubicBezTo>
                  <a:pt x="18524" y="15676"/>
                  <a:pt x="18609" y="15719"/>
                  <a:pt x="18704" y="15719"/>
                </a:cubicBezTo>
                <a:lnTo>
                  <a:pt x="19039" y="15719"/>
                </a:lnTo>
                <a:cubicBezTo>
                  <a:pt x="19157" y="15719"/>
                  <a:pt x="19250" y="15655"/>
                  <a:pt x="19250" y="15576"/>
                </a:cubicBezTo>
                <a:lnTo>
                  <a:pt x="19250" y="14788"/>
                </a:lnTo>
                <a:cubicBezTo>
                  <a:pt x="19250" y="14591"/>
                  <a:pt x="19488" y="14431"/>
                  <a:pt x="19781" y="14431"/>
                </a:cubicBezTo>
                <a:cubicBezTo>
                  <a:pt x="20074" y="14431"/>
                  <a:pt x="20312" y="14591"/>
                  <a:pt x="20312" y="14788"/>
                </a:cubicBezTo>
                <a:lnTo>
                  <a:pt x="20312" y="15576"/>
                </a:lnTo>
                <a:cubicBezTo>
                  <a:pt x="20312" y="15655"/>
                  <a:pt x="20408" y="15719"/>
                  <a:pt x="20525" y="15719"/>
                </a:cubicBezTo>
                <a:lnTo>
                  <a:pt x="20860" y="15719"/>
                </a:lnTo>
                <a:cubicBezTo>
                  <a:pt x="20955" y="15719"/>
                  <a:pt x="21038" y="15676"/>
                  <a:pt x="21064" y="15614"/>
                </a:cubicBezTo>
                <a:lnTo>
                  <a:pt x="21527" y="14521"/>
                </a:lnTo>
                <a:cubicBezTo>
                  <a:pt x="21573" y="14412"/>
                  <a:pt x="21536" y="14293"/>
                  <a:pt x="21429" y="14205"/>
                </a:cubicBezTo>
                <a:lnTo>
                  <a:pt x="20775" y="13672"/>
                </a:lnTo>
                <a:lnTo>
                  <a:pt x="20971" y="13672"/>
                </a:lnTo>
                <a:cubicBezTo>
                  <a:pt x="21256" y="13672"/>
                  <a:pt x="21489" y="13518"/>
                  <a:pt x="21489" y="13326"/>
                </a:cubicBezTo>
                <a:lnTo>
                  <a:pt x="21489" y="10734"/>
                </a:lnTo>
                <a:cubicBezTo>
                  <a:pt x="21489" y="10568"/>
                  <a:pt x="21313" y="10429"/>
                  <a:pt x="21081" y="10395"/>
                </a:cubicBezTo>
                <a:lnTo>
                  <a:pt x="21081" y="9703"/>
                </a:lnTo>
                <a:cubicBezTo>
                  <a:pt x="21313" y="9669"/>
                  <a:pt x="21489" y="9530"/>
                  <a:pt x="21489" y="9364"/>
                </a:cubicBezTo>
                <a:lnTo>
                  <a:pt x="21489" y="5197"/>
                </a:lnTo>
                <a:cubicBezTo>
                  <a:pt x="21489" y="5006"/>
                  <a:pt x="21256" y="4850"/>
                  <a:pt x="20971" y="4850"/>
                </a:cubicBezTo>
                <a:lnTo>
                  <a:pt x="18594" y="4850"/>
                </a:lnTo>
                <a:cubicBezTo>
                  <a:pt x="18308" y="4850"/>
                  <a:pt x="18075" y="5006"/>
                  <a:pt x="18075" y="5197"/>
                </a:cubicBezTo>
                <a:lnTo>
                  <a:pt x="18075" y="5592"/>
                </a:lnTo>
                <a:lnTo>
                  <a:pt x="17444" y="5592"/>
                </a:lnTo>
                <a:lnTo>
                  <a:pt x="17444" y="4455"/>
                </a:lnTo>
                <a:cubicBezTo>
                  <a:pt x="17444" y="4230"/>
                  <a:pt x="17173" y="4048"/>
                  <a:pt x="16838" y="4048"/>
                </a:cubicBezTo>
                <a:lnTo>
                  <a:pt x="14503" y="4048"/>
                </a:lnTo>
                <a:lnTo>
                  <a:pt x="14503" y="2779"/>
                </a:lnTo>
                <a:cubicBezTo>
                  <a:pt x="14503" y="2688"/>
                  <a:pt x="14614" y="2614"/>
                  <a:pt x="14750" y="2614"/>
                </a:cubicBezTo>
                <a:lnTo>
                  <a:pt x="15102" y="2614"/>
                </a:lnTo>
                <a:cubicBezTo>
                  <a:pt x="15238" y="2614"/>
                  <a:pt x="15349" y="2541"/>
                  <a:pt x="15349" y="2450"/>
                </a:cubicBezTo>
                <a:lnTo>
                  <a:pt x="15349" y="1600"/>
                </a:lnTo>
                <a:cubicBezTo>
                  <a:pt x="15349" y="1509"/>
                  <a:pt x="15238" y="1434"/>
                  <a:pt x="15102" y="1434"/>
                </a:cubicBezTo>
                <a:lnTo>
                  <a:pt x="14750" y="1434"/>
                </a:lnTo>
                <a:cubicBezTo>
                  <a:pt x="14614" y="1434"/>
                  <a:pt x="14503" y="1360"/>
                  <a:pt x="14503" y="1269"/>
                </a:cubicBezTo>
                <a:lnTo>
                  <a:pt x="14503" y="398"/>
                </a:lnTo>
                <a:cubicBezTo>
                  <a:pt x="14503" y="178"/>
                  <a:pt x="14238" y="0"/>
                  <a:pt x="13910" y="0"/>
                </a:cubicBezTo>
                <a:lnTo>
                  <a:pt x="7636" y="0"/>
                </a:lnTo>
                <a:close/>
                <a:moveTo>
                  <a:pt x="9228" y="1434"/>
                </a:moveTo>
                <a:cubicBezTo>
                  <a:pt x="9713" y="1434"/>
                  <a:pt x="10106" y="1700"/>
                  <a:pt x="10106" y="2025"/>
                </a:cubicBezTo>
                <a:cubicBezTo>
                  <a:pt x="10106" y="2350"/>
                  <a:pt x="9713" y="2614"/>
                  <a:pt x="9228" y="2614"/>
                </a:cubicBezTo>
                <a:cubicBezTo>
                  <a:pt x="8743" y="2614"/>
                  <a:pt x="8351" y="2350"/>
                  <a:pt x="8351" y="2025"/>
                </a:cubicBezTo>
                <a:cubicBezTo>
                  <a:pt x="8351" y="1700"/>
                  <a:pt x="8743" y="1434"/>
                  <a:pt x="9228" y="1434"/>
                </a:cubicBezTo>
                <a:close/>
                <a:moveTo>
                  <a:pt x="12317" y="1434"/>
                </a:moveTo>
                <a:cubicBezTo>
                  <a:pt x="12802" y="1434"/>
                  <a:pt x="13195" y="1700"/>
                  <a:pt x="13195" y="2025"/>
                </a:cubicBezTo>
                <a:cubicBezTo>
                  <a:pt x="13195" y="2350"/>
                  <a:pt x="12802" y="2614"/>
                  <a:pt x="12317" y="2614"/>
                </a:cubicBezTo>
                <a:cubicBezTo>
                  <a:pt x="11832" y="2614"/>
                  <a:pt x="11440" y="2350"/>
                  <a:pt x="11440" y="2025"/>
                </a:cubicBezTo>
                <a:cubicBezTo>
                  <a:pt x="11440" y="1700"/>
                  <a:pt x="11832" y="1434"/>
                  <a:pt x="12317" y="1434"/>
                </a:cubicBezTo>
                <a:close/>
                <a:moveTo>
                  <a:pt x="8091" y="5474"/>
                </a:moveTo>
                <a:lnTo>
                  <a:pt x="13454" y="5474"/>
                </a:lnTo>
                <a:lnTo>
                  <a:pt x="13454" y="7795"/>
                </a:lnTo>
                <a:lnTo>
                  <a:pt x="8091" y="7795"/>
                </a:lnTo>
                <a:lnTo>
                  <a:pt x="8091" y="5474"/>
                </a:lnTo>
                <a:close/>
                <a:moveTo>
                  <a:pt x="8688" y="8716"/>
                </a:moveTo>
                <a:cubicBezTo>
                  <a:pt x="9016" y="8716"/>
                  <a:pt x="9281" y="8895"/>
                  <a:pt x="9281" y="9116"/>
                </a:cubicBezTo>
                <a:cubicBezTo>
                  <a:pt x="9281" y="9336"/>
                  <a:pt x="9016" y="9514"/>
                  <a:pt x="8688" y="9514"/>
                </a:cubicBezTo>
                <a:cubicBezTo>
                  <a:pt x="8359" y="9514"/>
                  <a:pt x="8091" y="9336"/>
                  <a:pt x="8091" y="9116"/>
                </a:cubicBezTo>
                <a:cubicBezTo>
                  <a:pt x="8091" y="8895"/>
                  <a:pt x="8359" y="8716"/>
                  <a:pt x="8688" y="8716"/>
                </a:cubicBezTo>
                <a:close/>
                <a:moveTo>
                  <a:pt x="10773" y="8716"/>
                </a:moveTo>
                <a:cubicBezTo>
                  <a:pt x="11102" y="8716"/>
                  <a:pt x="11369" y="8895"/>
                  <a:pt x="11369" y="9116"/>
                </a:cubicBezTo>
                <a:cubicBezTo>
                  <a:pt x="11369" y="9336"/>
                  <a:pt x="11102" y="9514"/>
                  <a:pt x="10773" y="9514"/>
                </a:cubicBezTo>
                <a:cubicBezTo>
                  <a:pt x="10444" y="9514"/>
                  <a:pt x="10177" y="9336"/>
                  <a:pt x="10177" y="9116"/>
                </a:cubicBezTo>
                <a:cubicBezTo>
                  <a:pt x="10177" y="8895"/>
                  <a:pt x="10444" y="8716"/>
                  <a:pt x="10773" y="8716"/>
                </a:cubicBezTo>
                <a:close/>
                <a:moveTo>
                  <a:pt x="12858" y="8716"/>
                </a:moveTo>
                <a:cubicBezTo>
                  <a:pt x="13187" y="8716"/>
                  <a:pt x="13454" y="8895"/>
                  <a:pt x="13454" y="9116"/>
                </a:cubicBezTo>
                <a:cubicBezTo>
                  <a:pt x="13454" y="9336"/>
                  <a:pt x="13187" y="9514"/>
                  <a:pt x="12858" y="9514"/>
                </a:cubicBezTo>
                <a:cubicBezTo>
                  <a:pt x="12530" y="9514"/>
                  <a:pt x="12265" y="9336"/>
                  <a:pt x="12265" y="9116"/>
                </a:cubicBezTo>
                <a:cubicBezTo>
                  <a:pt x="12265" y="8895"/>
                  <a:pt x="12530" y="8716"/>
                  <a:pt x="12858" y="8716"/>
                </a:cubicBezTo>
                <a:close/>
                <a:moveTo>
                  <a:pt x="10773" y="10277"/>
                </a:moveTo>
                <a:cubicBezTo>
                  <a:pt x="11801" y="10277"/>
                  <a:pt x="12768" y="10545"/>
                  <a:pt x="13495" y="11033"/>
                </a:cubicBezTo>
                <a:lnTo>
                  <a:pt x="11917" y="12093"/>
                </a:lnTo>
                <a:cubicBezTo>
                  <a:pt x="11612" y="11888"/>
                  <a:pt x="11205" y="11774"/>
                  <a:pt x="10773" y="11774"/>
                </a:cubicBezTo>
                <a:cubicBezTo>
                  <a:pt x="10341" y="11774"/>
                  <a:pt x="9934" y="11888"/>
                  <a:pt x="9628" y="12093"/>
                </a:cubicBezTo>
                <a:lnTo>
                  <a:pt x="8051" y="11033"/>
                </a:lnTo>
                <a:cubicBezTo>
                  <a:pt x="8778" y="10545"/>
                  <a:pt x="9745" y="10277"/>
                  <a:pt x="10773" y="10277"/>
                </a:cubicBezTo>
                <a:close/>
              </a:path>
            </a:pathLst>
          </a:custGeom>
          <a:solidFill>
            <a:srgbClr val="000000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TextShape 1"/>
          <p:cNvSpPr txBox="1"/>
          <p:nvPr/>
        </p:nvSpPr>
        <p:spPr>
          <a:xfrm>
            <a:off x="406440" y="190512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Evite visitar estados já visitados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400" name="TextShape 2"/>
          <p:cNvSpPr txBox="1"/>
          <p:nvPr/>
        </p:nvSpPr>
        <p:spPr>
          <a:xfrm>
            <a:off x="406440" y="709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f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ó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: 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c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g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f</a:t>
            </a:r>
            <a:r>
              <a:rPr b="0" lang="pt-BR" sz="480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401" name="CustomShape 3"/>
          <p:cNvSpPr/>
          <p:nvPr/>
        </p:nvSpPr>
        <p:spPr>
          <a:xfrm>
            <a:off x="406440" y="2921040"/>
            <a:ext cx="12191760" cy="5943240"/>
          </a:xfrm>
          <a:prstGeom prst="rect">
            <a:avLst/>
          </a:prstGeom>
          <a:solidFill>
            <a:srgbClr val="a6aaa9">
              <a:alpha val="26000"/>
            </a:srgb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/>
          </a:bodyPr>
          <a:p>
            <a:pPr marL="395640" indent="-395280">
              <a:lnSpc>
                <a:spcPct val="100000"/>
              </a:lnSpc>
              <a:spcBef>
                <a:spcPts val="24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Inicie árvore com estado inicial</a:t>
            </a:r>
            <a:endParaRPr b="0" lang="pt-BR" sz="3030" spc="-1" strike="noStrike">
              <a:latin typeface="Arial"/>
            </a:endParaRPr>
          </a:p>
          <a:p>
            <a:pPr marL="395640" indent="-395280">
              <a:lnSpc>
                <a:spcPct val="100000"/>
              </a:lnSpc>
              <a:spcBef>
                <a:spcPts val="24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Inicie conjunto EXPLORADOS como vazio</a:t>
            </a:r>
            <a:endParaRPr b="0" lang="pt-BR" sz="3030" spc="-1" strike="noStrike">
              <a:latin typeface="Arial"/>
            </a:endParaRPr>
          </a:p>
          <a:p>
            <a:pPr marL="395640" indent="-395280">
              <a:lnSpc>
                <a:spcPct val="100000"/>
              </a:lnSpc>
              <a:spcBef>
                <a:spcPts val="24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Repita:</a:t>
            </a:r>
            <a:endParaRPr b="0" lang="pt-BR" sz="3030" spc="-1" strike="noStrike">
              <a:latin typeface="Arial"/>
            </a:endParaRPr>
          </a:p>
          <a:p>
            <a:pPr lvl="1" marL="791280" indent="-395280">
              <a:lnSpc>
                <a:spcPct val="100000"/>
              </a:lnSpc>
              <a:spcBef>
                <a:spcPts val="2401"/>
              </a:spcBef>
              <a:buClr>
                <a:srgbClr val="000000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selecione nó mais profundo (qualquer); chame este nó de </a:t>
            </a:r>
            <a:r>
              <a:rPr b="0" i="1" lang="pt-BR" sz="3030" spc="-1" strike="noStrike">
                <a:solidFill>
                  <a:srgbClr val="000000"/>
                </a:solidFill>
                <a:latin typeface="Avenir Next"/>
                <a:ea typeface="Avenir Next"/>
              </a:rPr>
              <a:t>n </a:t>
            </a:r>
            <a:r>
              <a:rPr b="0" lang="pt-BR" sz="303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e adicione </a:t>
            </a:r>
            <a:r>
              <a:rPr b="0" i="1" lang="pt-BR" sz="303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03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.ESTADO a EXPLORADOS</a:t>
            </a:r>
            <a:endParaRPr b="0" lang="pt-BR" sz="3030" spc="-1" strike="noStrike">
              <a:latin typeface="Arial"/>
            </a:endParaRPr>
          </a:p>
          <a:p>
            <a:pPr lvl="1" marL="791280" indent="-395280">
              <a:lnSpc>
                <a:spcPct val="100000"/>
              </a:lnSpc>
              <a:spcBef>
                <a:spcPts val="2401"/>
              </a:spcBef>
              <a:buClr>
                <a:srgbClr val="aa1728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gere os filhos </a:t>
            </a:r>
            <a:r>
              <a:rPr b="0" i="1" lang="pt-BR" sz="3030" spc="-1" strike="noStrike">
                <a:solidFill>
                  <a:srgbClr val="aa1728"/>
                </a:solidFill>
                <a:latin typeface="Avenir Next"/>
                <a:ea typeface="Avenir Next"/>
              </a:rPr>
              <a:t>n</a:t>
            </a:r>
            <a:r>
              <a:rPr b="0" lang="pt-BR" sz="303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’ de </a:t>
            </a:r>
            <a:r>
              <a:rPr b="0" i="1" lang="pt-BR" sz="3030" spc="-1" strike="noStrike">
                <a:solidFill>
                  <a:srgbClr val="aa1728"/>
                </a:solidFill>
                <a:latin typeface="Avenir Next"/>
                <a:ea typeface="Avenir Next"/>
              </a:rPr>
              <a:t>n tais que n’.ESTADO ∉ EXPLORADOS </a:t>
            </a:r>
            <a:endParaRPr b="0" lang="pt-BR" sz="3030" spc="-1" strike="noStrike">
              <a:latin typeface="Arial"/>
            </a:endParaRPr>
          </a:p>
          <a:p>
            <a:pPr lvl="1" marL="791280" indent="-395280">
              <a:lnSpc>
                <a:spcPct val="100000"/>
              </a:lnSpc>
              <a:spcBef>
                <a:spcPts val="2401"/>
              </a:spcBef>
              <a:buClr>
                <a:srgbClr val="000000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 algum filho de </a:t>
            </a:r>
            <a:r>
              <a:rPr b="0" i="1" lang="pt-BR" sz="303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03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for estado-meta, retorne solução correspondente</a:t>
            </a:r>
            <a:endParaRPr b="0" lang="pt-BR" sz="303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2" name="Group 1"/>
          <p:cNvGrpSpPr/>
          <p:nvPr/>
        </p:nvGrpSpPr>
        <p:grpSpPr>
          <a:xfrm>
            <a:off x="2229840" y="2437560"/>
            <a:ext cx="8544600" cy="4878360"/>
            <a:chOff x="2229840" y="2437560"/>
            <a:chExt cx="8544600" cy="4878360"/>
          </a:xfrm>
        </p:grpSpPr>
        <p:grpSp>
          <p:nvGrpSpPr>
            <p:cNvPr id="2403" name="Group 2"/>
            <p:cNvGrpSpPr/>
            <p:nvPr/>
          </p:nvGrpSpPr>
          <p:grpSpPr>
            <a:xfrm>
              <a:off x="2229840" y="2437560"/>
              <a:ext cx="8544600" cy="4878360"/>
              <a:chOff x="2229840" y="2437560"/>
              <a:chExt cx="8544600" cy="4878360"/>
            </a:xfrm>
          </p:grpSpPr>
          <p:grpSp>
            <p:nvGrpSpPr>
              <p:cNvPr id="2404" name="Group 3"/>
              <p:cNvGrpSpPr/>
              <p:nvPr/>
            </p:nvGrpSpPr>
            <p:grpSpPr>
              <a:xfrm>
                <a:off x="2229840" y="5297400"/>
                <a:ext cx="902880" cy="840960"/>
                <a:chOff x="2229840" y="5297400"/>
                <a:chExt cx="902880" cy="840960"/>
              </a:xfrm>
            </p:grpSpPr>
            <p:sp>
              <p:nvSpPr>
                <p:cNvPr id="2405" name="CustomShape 4"/>
                <p:cNvSpPr/>
                <p:nvPr/>
              </p:nvSpPr>
              <p:spPr>
                <a:xfrm>
                  <a:off x="2260440" y="52974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06" name="CustomShape 5"/>
                <p:cNvSpPr/>
                <p:nvPr/>
              </p:nvSpPr>
              <p:spPr>
                <a:xfrm>
                  <a:off x="2229840" y="5526720"/>
                  <a:ext cx="902880" cy="382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lang="pt-BR" sz="15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START</a:t>
                  </a:r>
                  <a:endParaRPr b="0" lang="pt-BR" sz="1500" spc="-1" strike="noStrike">
                    <a:latin typeface="Arial"/>
                  </a:endParaRPr>
                </a:p>
              </p:txBody>
            </p:sp>
          </p:grpSp>
          <p:grpSp>
            <p:nvGrpSpPr>
              <p:cNvPr id="2407" name="Group 6"/>
              <p:cNvGrpSpPr/>
              <p:nvPr/>
            </p:nvGrpSpPr>
            <p:grpSpPr>
              <a:xfrm>
                <a:off x="9925200" y="2437560"/>
                <a:ext cx="849240" cy="840960"/>
                <a:chOff x="9925200" y="2437560"/>
                <a:chExt cx="849240" cy="840960"/>
              </a:xfrm>
            </p:grpSpPr>
            <p:sp>
              <p:nvSpPr>
                <p:cNvPr id="2408" name="CustomShape 7"/>
                <p:cNvSpPr/>
                <p:nvPr/>
              </p:nvSpPr>
              <p:spPr>
                <a:xfrm>
                  <a:off x="9928800" y="243756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09" name="CustomShape 8"/>
                <p:cNvSpPr/>
                <p:nvPr/>
              </p:nvSpPr>
              <p:spPr>
                <a:xfrm>
                  <a:off x="9925200" y="2658960"/>
                  <a:ext cx="849240" cy="39780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lang="pt-BR" sz="16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GOAL</a:t>
                  </a:r>
                  <a:endParaRPr b="0" lang="pt-BR" sz="1600" spc="-1" strike="noStrike">
                    <a:latin typeface="Arial"/>
                  </a:endParaRPr>
                </a:p>
              </p:txBody>
            </p:sp>
          </p:grpSp>
          <p:grpSp>
            <p:nvGrpSpPr>
              <p:cNvPr id="2410" name="Group 9"/>
              <p:cNvGrpSpPr/>
              <p:nvPr/>
            </p:nvGrpSpPr>
            <p:grpSpPr>
              <a:xfrm>
                <a:off x="4704120" y="4540320"/>
                <a:ext cx="842400" cy="840960"/>
                <a:chOff x="4704120" y="4540320"/>
                <a:chExt cx="842400" cy="840960"/>
              </a:xfrm>
            </p:grpSpPr>
            <p:sp>
              <p:nvSpPr>
                <p:cNvPr id="2411" name="CustomShape 10"/>
                <p:cNvSpPr/>
                <p:nvPr/>
              </p:nvSpPr>
              <p:spPr>
                <a:xfrm>
                  <a:off x="4704120" y="45403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12" name="CustomShape 11"/>
                <p:cNvSpPr/>
                <p:nvPr/>
              </p:nvSpPr>
              <p:spPr>
                <a:xfrm>
                  <a:off x="4978440" y="47383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d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13" name="Group 12"/>
              <p:cNvGrpSpPr/>
              <p:nvPr/>
            </p:nvGrpSpPr>
            <p:grpSpPr>
              <a:xfrm>
                <a:off x="2934360" y="3278520"/>
                <a:ext cx="842400" cy="840960"/>
                <a:chOff x="2934360" y="3278520"/>
                <a:chExt cx="842400" cy="840960"/>
              </a:xfrm>
            </p:grpSpPr>
            <p:sp>
              <p:nvSpPr>
                <p:cNvPr id="2414" name="CustomShape 13"/>
                <p:cNvSpPr/>
                <p:nvPr/>
              </p:nvSpPr>
              <p:spPr>
                <a:xfrm>
                  <a:off x="2934360" y="32785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15" name="CustomShape 14"/>
                <p:cNvSpPr/>
                <p:nvPr/>
              </p:nvSpPr>
              <p:spPr>
                <a:xfrm>
                  <a:off x="3208680" y="34765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b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16" name="Group 15"/>
              <p:cNvGrpSpPr/>
              <p:nvPr/>
            </p:nvGrpSpPr>
            <p:grpSpPr>
              <a:xfrm>
                <a:off x="3777120" y="6222600"/>
                <a:ext cx="842400" cy="840960"/>
                <a:chOff x="3777120" y="6222600"/>
                <a:chExt cx="842400" cy="840960"/>
              </a:xfrm>
            </p:grpSpPr>
            <p:sp>
              <p:nvSpPr>
                <p:cNvPr id="2417" name="CustomShape 16"/>
                <p:cNvSpPr/>
                <p:nvPr/>
              </p:nvSpPr>
              <p:spPr>
                <a:xfrm>
                  <a:off x="3777120" y="62226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18" name="CustomShape 17"/>
                <p:cNvSpPr/>
                <p:nvPr/>
              </p:nvSpPr>
              <p:spPr>
                <a:xfrm>
                  <a:off x="4051440" y="642060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p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19" name="Group 18"/>
              <p:cNvGrpSpPr/>
              <p:nvPr/>
            </p:nvGrpSpPr>
            <p:grpSpPr>
              <a:xfrm>
                <a:off x="5799600" y="6474960"/>
                <a:ext cx="842400" cy="840960"/>
                <a:chOff x="5799600" y="6474960"/>
                <a:chExt cx="842400" cy="840960"/>
              </a:xfrm>
            </p:grpSpPr>
            <p:sp>
              <p:nvSpPr>
                <p:cNvPr id="2420" name="CustomShape 19"/>
                <p:cNvSpPr/>
                <p:nvPr/>
              </p:nvSpPr>
              <p:spPr>
                <a:xfrm>
                  <a:off x="5799600" y="647496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21" name="CustomShape 20"/>
                <p:cNvSpPr/>
                <p:nvPr/>
              </p:nvSpPr>
              <p:spPr>
                <a:xfrm>
                  <a:off x="6073920" y="667296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q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22" name="Group 21"/>
              <p:cNvGrpSpPr/>
              <p:nvPr/>
            </p:nvGrpSpPr>
            <p:grpSpPr>
              <a:xfrm>
                <a:off x="6726600" y="3194640"/>
                <a:ext cx="842400" cy="840960"/>
                <a:chOff x="6726600" y="3194640"/>
                <a:chExt cx="842400" cy="840960"/>
              </a:xfrm>
            </p:grpSpPr>
            <p:sp>
              <p:nvSpPr>
                <p:cNvPr id="2423" name="CustomShape 22"/>
                <p:cNvSpPr/>
                <p:nvPr/>
              </p:nvSpPr>
              <p:spPr>
                <a:xfrm>
                  <a:off x="6726600" y="31946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24" name="CustomShape 23"/>
                <p:cNvSpPr/>
                <p:nvPr/>
              </p:nvSpPr>
              <p:spPr>
                <a:xfrm>
                  <a:off x="7009200" y="3392280"/>
                  <a:ext cx="2772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c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25" name="Group 24"/>
              <p:cNvGrpSpPr/>
              <p:nvPr/>
            </p:nvGrpSpPr>
            <p:grpSpPr>
              <a:xfrm>
                <a:off x="7906320" y="4203720"/>
                <a:ext cx="842400" cy="840960"/>
                <a:chOff x="7906320" y="4203720"/>
                <a:chExt cx="842400" cy="840960"/>
              </a:xfrm>
            </p:grpSpPr>
            <p:sp>
              <p:nvSpPr>
                <p:cNvPr id="2426" name="CustomShape 25"/>
                <p:cNvSpPr/>
                <p:nvPr/>
              </p:nvSpPr>
              <p:spPr>
                <a:xfrm>
                  <a:off x="7906320" y="42037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27" name="CustomShape 26"/>
                <p:cNvSpPr/>
                <p:nvPr/>
              </p:nvSpPr>
              <p:spPr>
                <a:xfrm>
                  <a:off x="8180640" y="44017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e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28" name="Group 27"/>
              <p:cNvGrpSpPr/>
              <p:nvPr/>
            </p:nvGrpSpPr>
            <p:grpSpPr>
              <a:xfrm>
                <a:off x="7232040" y="5381640"/>
                <a:ext cx="842400" cy="840960"/>
                <a:chOff x="7232040" y="5381640"/>
                <a:chExt cx="842400" cy="840960"/>
              </a:xfrm>
            </p:grpSpPr>
            <p:sp>
              <p:nvSpPr>
                <p:cNvPr id="2429" name="CustomShape 28"/>
                <p:cNvSpPr/>
                <p:nvPr/>
              </p:nvSpPr>
              <p:spPr>
                <a:xfrm>
                  <a:off x="7232040" y="53816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30" name="CustomShape 29"/>
                <p:cNvSpPr/>
                <p:nvPr/>
              </p:nvSpPr>
              <p:spPr>
                <a:xfrm>
                  <a:off x="7506360" y="557928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h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31" name="Group 30"/>
              <p:cNvGrpSpPr/>
              <p:nvPr/>
            </p:nvGrpSpPr>
            <p:grpSpPr>
              <a:xfrm>
                <a:off x="4451400" y="2521440"/>
                <a:ext cx="842400" cy="840960"/>
                <a:chOff x="4451400" y="2521440"/>
                <a:chExt cx="842400" cy="840960"/>
              </a:xfrm>
            </p:grpSpPr>
            <p:sp>
              <p:nvSpPr>
                <p:cNvPr id="2432" name="CustomShape 31"/>
                <p:cNvSpPr/>
                <p:nvPr/>
              </p:nvSpPr>
              <p:spPr>
                <a:xfrm>
                  <a:off x="4451400" y="25214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33" name="CustomShape 32"/>
                <p:cNvSpPr/>
                <p:nvPr/>
              </p:nvSpPr>
              <p:spPr>
                <a:xfrm>
                  <a:off x="4725720" y="271944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a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34" name="Group 33"/>
              <p:cNvGrpSpPr/>
              <p:nvPr/>
            </p:nvGrpSpPr>
            <p:grpSpPr>
              <a:xfrm>
                <a:off x="9675720" y="4708440"/>
                <a:ext cx="842400" cy="840960"/>
                <a:chOff x="9675720" y="4708440"/>
                <a:chExt cx="842400" cy="840960"/>
              </a:xfrm>
            </p:grpSpPr>
            <p:sp>
              <p:nvSpPr>
                <p:cNvPr id="2435" name="CustomShape 34"/>
                <p:cNvSpPr/>
                <p:nvPr/>
              </p:nvSpPr>
              <p:spPr>
                <a:xfrm>
                  <a:off x="9675720" y="47084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36" name="CustomShape 35"/>
                <p:cNvSpPr/>
                <p:nvPr/>
              </p:nvSpPr>
              <p:spPr>
                <a:xfrm>
                  <a:off x="9990720" y="4906440"/>
                  <a:ext cx="21276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f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37" name="Group 36"/>
              <p:cNvGrpSpPr/>
              <p:nvPr/>
            </p:nvGrpSpPr>
            <p:grpSpPr>
              <a:xfrm>
                <a:off x="9338760" y="6222600"/>
                <a:ext cx="842400" cy="840960"/>
                <a:chOff x="9338760" y="6222600"/>
                <a:chExt cx="842400" cy="840960"/>
              </a:xfrm>
            </p:grpSpPr>
            <p:sp>
              <p:nvSpPr>
                <p:cNvPr id="2438" name="CustomShape 37"/>
                <p:cNvSpPr/>
                <p:nvPr/>
              </p:nvSpPr>
              <p:spPr>
                <a:xfrm>
                  <a:off x="9338760" y="62226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39" name="CustomShape 38"/>
                <p:cNvSpPr/>
                <p:nvPr/>
              </p:nvSpPr>
              <p:spPr>
                <a:xfrm>
                  <a:off x="9645480" y="6420600"/>
                  <a:ext cx="2286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r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sp>
            <p:nvSpPr>
              <p:cNvPr id="2440" name="Line 39"/>
              <p:cNvSpPr/>
              <p:nvPr/>
            </p:nvSpPr>
            <p:spPr>
              <a:xfrm>
                <a:off x="2979720" y="6015600"/>
                <a:ext cx="797040" cy="62748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1" name="Line 40"/>
              <p:cNvSpPr/>
              <p:nvPr/>
            </p:nvSpPr>
            <p:spPr>
              <a:xfrm flipV="1">
                <a:off x="4496760" y="6895440"/>
                <a:ext cx="1302480" cy="4536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2" name="Line 41"/>
              <p:cNvSpPr/>
              <p:nvPr/>
            </p:nvSpPr>
            <p:spPr>
              <a:xfrm flipH="1">
                <a:off x="6519240" y="6099840"/>
                <a:ext cx="835560" cy="4975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3" name="Line 42"/>
              <p:cNvSpPr/>
              <p:nvPr/>
            </p:nvSpPr>
            <p:spPr>
              <a:xfrm flipH="1">
                <a:off x="4619520" y="5801760"/>
                <a:ext cx="2612520" cy="8413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4" name="Line 43"/>
              <p:cNvSpPr/>
              <p:nvPr/>
            </p:nvSpPr>
            <p:spPr>
              <a:xfrm flipH="1">
                <a:off x="7951680" y="5044680"/>
                <a:ext cx="375840" cy="45936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5" name="Line 44"/>
              <p:cNvSpPr/>
              <p:nvPr/>
            </p:nvSpPr>
            <p:spPr>
              <a:xfrm>
                <a:off x="8625960" y="4922280"/>
                <a:ext cx="835560" cy="14227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6" name="Line 45"/>
              <p:cNvSpPr/>
              <p:nvPr/>
            </p:nvSpPr>
            <p:spPr>
              <a:xfrm flipV="1">
                <a:off x="9759960" y="5549400"/>
                <a:ext cx="336960" cy="6732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7" name="Line 46"/>
              <p:cNvSpPr/>
              <p:nvPr/>
            </p:nvSpPr>
            <p:spPr>
              <a:xfrm flipV="1">
                <a:off x="10096920" y="3278520"/>
                <a:ext cx="252720" cy="14299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8" name="Line 47"/>
              <p:cNvSpPr/>
              <p:nvPr/>
            </p:nvSpPr>
            <p:spPr>
              <a:xfrm flipV="1">
                <a:off x="2979720" y="4960800"/>
                <a:ext cx="1724040" cy="4590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49" name="Line 48"/>
              <p:cNvSpPr/>
              <p:nvPr/>
            </p:nvSpPr>
            <p:spPr>
              <a:xfrm flipH="1" flipV="1">
                <a:off x="3654000" y="3997080"/>
                <a:ext cx="1172880" cy="66564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50" name="Line 49"/>
              <p:cNvSpPr/>
              <p:nvPr/>
            </p:nvSpPr>
            <p:spPr>
              <a:xfrm flipV="1">
                <a:off x="3692520" y="2941920"/>
                <a:ext cx="758520" cy="4590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51" name="Line 50"/>
              <p:cNvSpPr/>
              <p:nvPr/>
            </p:nvSpPr>
            <p:spPr>
              <a:xfrm flipH="1" flipV="1">
                <a:off x="5293800" y="2941920"/>
                <a:ext cx="1432440" cy="67284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52" name="Line 51"/>
              <p:cNvSpPr/>
              <p:nvPr/>
            </p:nvSpPr>
            <p:spPr>
              <a:xfrm flipV="1">
                <a:off x="5423760" y="3912840"/>
                <a:ext cx="1425600" cy="74988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53" name="Line 52"/>
              <p:cNvSpPr/>
              <p:nvPr/>
            </p:nvSpPr>
            <p:spPr>
              <a:xfrm flipV="1">
                <a:off x="5546520" y="4624200"/>
                <a:ext cx="2359440" cy="3366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54" name="CustomShape 53"/>
              <p:cNvSpPr/>
              <p:nvPr/>
            </p:nvSpPr>
            <p:spPr>
              <a:xfrm flipH="1" rot="5400000">
                <a:off x="8075520" y="3108600"/>
                <a:ext cx="1215720" cy="222912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cubicBezTo>
                      <a:pt x="10800" y="0"/>
                      <a:pt x="21600" y="10800"/>
                      <a:pt x="21600" y="2160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55" name="CustomShape 54"/>
              <p:cNvSpPr/>
              <p:nvPr/>
            </p:nvSpPr>
            <p:spPr>
              <a:xfrm flipH="1" rot="10800000">
                <a:off x="3102480" y="4922640"/>
                <a:ext cx="4925880" cy="79524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cubicBezTo>
                      <a:pt x="10800" y="0"/>
                      <a:pt x="21600" y="10800"/>
                      <a:pt x="21600" y="2160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456" name="CustomShape 55"/>
            <p:cNvSpPr/>
            <p:nvPr/>
          </p:nvSpPr>
          <p:spPr>
            <a:xfrm>
              <a:off x="3629880" y="284400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57" name="CustomShape 56"/>
            <p:cNvSpPr/>
            <p:nvPr/>
          </p:nvSpPr>
          <p:spPr>
            <a:xfrm>
              <a:off x="5879880" y="50799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9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58" name="CustomShape 57"/>
            <p:cNvSpPr/>
            <p:nvPr/>
          </p:nvSpPr>
          <p:spPr>
            <a:xfrm>
              <a:off x="8912520" y="518184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59" name="CustomShape 58"/>
            <p:cNvSpPr/>
            <p:nvPr/>
          </p:nvSpPr>
          <p:spPr>
            <a:xfrm>
              <a:off x="5686200" y="3962160"/>
              <a:ext cx="38880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8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60" name="CustomShape 59"/>
            <p:cNvSpPr/>
            <p:nvPr/>
          </p:nvSpPr>
          <p:spPr>
            <a:xfrm>
              <a:off x="4216680" y="39621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61" name="CustomShape 60"/>
            <p:cNvSpPr/>
            <p:nvPr/>
          </p:nvSpPr>
          <p:spPr>
            <a:xfrm>
              <a:off x="8129880" y="5079960"/>
              <a:ext cx="39312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8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62" name="CustomShape 61"/>
            <p:cNvSpPr/>
            <p:nvPr/>
          </p:nvSpPr>
          <p:spPr>
            <a:xfrm>
              <a:off x="5977800" y="2945520"/>
              <a:ext cx="390960" cy="445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63" name="CustomShape 62"/>
            <p:cNvSpPr/>
            <p:nvPr/>
          </p:nvSpPr>
          <p:spPr>
            <a:xfrm>
              <a:off x="3434040" y="4775040"/>
              <a:ext cx="39312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64" name="CustomShape 63"/>
            <p:cNvSpPr/>
            <p:nvPr/>
          </p:nvSpPr>
          <p:spPr>
            <a:xfrm>
              <a:off x="9891000" y="579168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65" name="CustomShape 64"/>
            <p:cNvSpPr/>
            <p:nvPr/>
          </p:nvSpPr>
          <p:spPr>
            <a:xfrm>
              <a:off x="6858360" y="629964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4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66" name="CustomShape 65"/>
            <p:cNvSpPr/>
            <p:nvPr/>
          </p:nvSpPr>
          <p:spPr>
            <a:xfrm>
              <a:off x="5488560" y="579168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4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67" name="CustomShape 66"/>
            <p:cNvSpPr/>
            <p:nvPr/>
          </p:nvSpPr>
          <p:spPr>
            <a:xfrm>
              <a:off x="5195160" y="6503040"/>
              <a:ext cx="58644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15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68" name="CustomShape 67"/>
            <p:cNvSpPr/>
            <p:nvPr/>
          </p:nvSpPr>
          <p:spPr>
            <a:xfrm>
              <a:off x="3238560" y="5893200"/>
              <a:ext cx="390960" cy="445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69" name="CustomShape 68"/>
            <p:cNvSpPr/>
            <p:nvPr/>
          </p:nvSpPr>
          <p:spPr>
            <a:xfrm>
              <a:off x="9010440" y="35553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70" name="CustomShape 69"/>
            <p:cNvSpPr/>
            <p:nvPr/>
          </p:nvSpPr>
          <p:spPr>
            <a:xfrm>
              <a:off x="10282320" y="37587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471" name="Line 70"/>
            <p:cNvSpPr/>
            <p:nvPr/>
          </p:nvSpPr>
          <p:spPr>
            <a:xfrm flipV="1">
              <a:off x="6642000" y="6644880"/>
              <a:ext cx="2696400" cy="252000"/>
            </a:xfrm>
            <a:prstGeom prst="line">
              <a:avLst/>
            </a:prstGeom>
            <a:ln w="9360">
              <a:solidFill>
                <a:srgbClr val="ffffff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72" name="CustomShape 71"/>
            <p:cNvSpPr/>
            <p:nvPr/>
          </p:nvSpPr>
          <p:spPr>
            <a:xfrm>
              <a:off x="6664680" y="4368600"/>
              <a:ext cx="38880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" name="TextShape 1"/>
          <p:cNvSpPr txBox="1"/>
          <p:nvPr/>
        </p:nvSpPr>
        <p:spPr>
          <a:xfrm>
            <a:off x="406440" y="2947320"/>
            <a:ext cx="12191760" cy="385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Evita ciclos infinitos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Evita caminhos redundantes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Não evita caminhos infinitos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Não evita ramificação infinita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474" name="TextShape 2"/>
          <p:cNvSpPr txBox="1"/>
          <p:nvPr/>
        </p:nvSpPr>
        <p:spPr>
          <a:xfrm>
            <a:off x="406440" y="673200"/>
            <a:ext cx="12191760" cy="15760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100"/>
              </a:spcBef>
            </a:pP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p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f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ó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br/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b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u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s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c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a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 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e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m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 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g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r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a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f</a:t>
            </a:r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o</a:t>
            </a:r>
            <a:endParaRPr b="0" lang="pt-BR" sz="468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5" name="TextShape 1"/>
          <p:cNvSpPr txBox="1"/>
          <p:nvPr/>
        </p:nvSpPr>
        <p:spPr>
          <a:xfrm>
            <a:off x="406440" y="1905120"/>
            <a:ext cx="12191760" cy="4949640"/>
          </a:xfrm>
          <a:prstGeom prst="rect">
            <a:avLst/>
          </a:prstGeom>
          <a:solidFill>
            <a:srgbClr val="a6aaa9">
              <a:alpha val="26000"/>
            </a:srgbClr>
          </a:solidFill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Inicie árvore com estado inicial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Repita: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selecione nó mais profundo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(qualquer)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gere sucessor 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n’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 de 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n’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for estado-meta, retorne solução correspondente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476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em profundidade com retrocesso (backtracking)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477" name="CustomShape 3"/>
          <p:cNvSpPr/>
          <p:nvPr/>
        </p:nvSpPr>
        <p:spPr>
          <a:xfrm>
            <a:off x="406440" y="7461720"/>
            <a:ext cx="12191760" cy="194868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/>
          </a:bodyPr>
          <a:p>
            <a:pPr>
              <a:lnSpc>
                <a:spcPct val="100000"/>
              </a:lnSpc>
              <a:spcBef>
                <a:spcPts val="2801"/>
              </a:spcBef>
            </a:pPr>
            <a:endParaRPr b="0" lang="pt-BR" sz="1800" spc="-1" strike="noStrike">
              <a:latin typeface="Arial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2389c0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Atenua problema de ramificação muito alta/infinita</a:t>
            </a:r>
            <a:endParaRPr b="0" lang="pt-BR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" name="TextShape 1"/>
          <p:cNvSpPr txBox="1"/>
          <p:nvPr/>
        </p:nvSpPr>
        <p:spPr>
          <a:xfrm>
            <a:off x="406440" y="190512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Evita buscar nós muitos profundos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479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em profundidade limitada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480" name="CustomShape 3"/>
          <p:cNvSpPr/>
          <p:nvPr/>
        </p:nvSpPr>
        <p:spPr>
          <a:xfrm>
            <a:off x="406440" y="3838680"/>
            <a:ext cx="12191760" cy="5279400"/>
          </a:xfrm>
          <a:prstGeom prst="rect">
            <a:avLst/>
          </a:prstGeom>
          <a:solidFill>
            <a:srgbClr val="a6aaa9">
              <a:alpha val="26000"/>
            </a:srgb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Inicie árvore com estado inicial</a:t>
            </a:r>
            <a:endParaRPr b="0" lang="pt-BR" sz="3400" spc="-1" strike="noStrike">
              <a:latin typeface="Arial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Repita:</a:t>
            </a:r>
            <a:endParaRPr b="0" lang="pt-BR" sz="3400" spc="-1" strike="noStrike">
              <a:latin typeface="Arial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000000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selecione nó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 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mais profundo (qualquer)</a:t>
            </a:r>
            <a:endParaRPr b="0" lang="pt-BR" sz="3400" spc="-1" strike="noStrike">
              <a:latin typeface="Arial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aa1728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se 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.ALTURA &lt; LIMITE expanda </a:t>
            </a:r>
            <a:r>
              <a:rPr b="0" i="1" lang="pt-BR" sz="3400" spc="-1" strike="noStrike">
                <a:solidFill>
                  <a:srgbClr val="aa1728"/>
                </a:solidFill>
                <a:latin typeface="Avenir Next"/>
                <a:ea typeface="Avenir Next"/>
              </a:rPr>
              <a:t>n</a:t>
            </a:r>
            <a:endParaRPr b="0" lang="pt-BR" sz="3400" spc="-1" strike="noStrike">
              <a:latin typeface="Arial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000000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 algum filho de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for estado-meta, retorne solução correspondente</a:t>
            </a:r>
            <a:endParaRPr b="0" lang="pt-BR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1" name="Group 1"/>
          <p:cNvGrpSpPr/>
          <p:nvPr/>
        </p:nvGrpSpPr>
        <p:grpSpPr>
          <a:xfrm>
            <a:off x="2229840" y="2437560"/>
            <a:ext cx="8544600" cy="4878360"/>
            <a:chOff x="2229840" y="2437560"/>
            <a:chExt cx="8544600" cy="4878360"/>
          </a:xfrm>
        </p:grpSpPr>
        <p:grpSp>
          <p:nvGrpSpPr>
            <p:cNvPr id="2482" name="Group 2"/>
            <p:cNvGrpSpPr/>
            <p:nvPr/>
          </p:nvGrpSpPr>
          <p:grpSpPr>
            <a:xfrm>
              <a:off x="2229840" y="2437560"/>
              <a:ext cx="8544600" cy="4878360"/>
              <a:chOff x="2229840" y="2437560"/>
              <a:chExt cx="8544600" cy="4878360"/>
            </a:xfrm>
          </p:grpSpPr>
          <p:grpSp>
            <p:nvGrpSpPr>
              <p:cNvPr id="2483" name="Group 3"/>
              <p:cNvGrpSpPr/>
              <p:nvPr/>
            </p:nvGrpSpPr>
            <p:grpSpPr>
              <a:xfrm>
                <a:off x="2229840" y="5297400"/>
                <a:ext cx="902880" cy="840960"/>
                <a:chOff x="2229840" y="5297400"/>
                <a:chExt cx="902880" cy="840960"/>
              </a:xfrm>
            </p:grpSpPr>
            <p:sp>
              <p:nvSpPr>
                <p:cNvPr id="2484" name="CustomShape 4"/>
                <p:cNvSpPr/>
                <p:nvPr/>
              </p:nvSpPr>
              <p:spPr>
                <a:xfrm>
                  <a:off x="2260440" y="52974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85" name="CustomShape 5"/>
                <p:cNvSpPr/>
                <p:nvPr/>
              </p:nvSpPr>
              <p:spPr>
                <a:xfrm>
                  <a:off x="2229840" y="5526720"/>
                  <a:ext cx="902880" cy="382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lang="pt-BR" sz="15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START</a:t>
                  </a:r>
                  <a:endParaRPr b="0" lang="pt-BR" sz="1500" spc="-1" strike="noStrike">
                    <a:latin typeface="Arial"/>
                  </a:endParaRPr>
                </a:p>
              </p:txBody>
            </p:sp>
          </p:grpSp>
          <p:grpSp>
            <p:nvGrpSpPr>
              <p:cNvPr id="2486" name="Group 6"/>
              <p:cNvGrpSpPr/>
              <p:nvPr/>
            </p:nvGrpSpPr>
            <p:grpSpPr>
              <a:xfrm>
                <a:off x="9925200" y="2437560"/>
                <a:ext cx="849240" cy="840960"/>
                <a:chOff x="9925200" y="2437560"/>
                <a:chExt cx="849240" cy="840960"/>
              </a:xfrm>
            </p:grpSpPr>
            <p:sp>
              <p:nvSpPr>
                <p:cNvPr id="2487" name="CustomShape 7"/>
                <p:cNvSpPr/>
                <p:nvPr/>
              </p:nvSpPr>
              <p:spPr>
                <a:xfrm>
                  <a:off x="9928800" y="243756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88" name="CustomShape 8"/>
                <p:cNvSpPr/>
                <p:nvPr/>
              </p:nvSpPr>
              <p:spPr>
                <a:xfrm>
                  <a:off x="9925200" y="2658960"/>
                  <a:ext cx="849240" cy="39780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lang="pt-BR" sz="16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GOAL</a:t>
                  </a:r>
                  <a:endParaRPr b="0" lang="pt-BR" sz="1600" spc="-1" strike="noStrike">
                    <a:latin typeface="Arial"/>
                  </a:endParaRPr>
                </a:p>
              </p:txBody>
            </p:sp>
          </p:grpSp>
          <p:grpSp>
            <p:nvGrpSpPr>
              <p:cNvPr id="2489" name="Group 9"/>
              <p:cNvGrpSpPr/>
              <p:nvPr/>
            </p:nvGrpSpPr>
            <p:grpSpPr>
              <a:xfrm>
                <a:off x="4704120" y="4540320"/>
                <a:ext cx="842400" cy="840960"/>
                <a:chOff x="4704120" y="4540320"/>
                <a:chExt cx="842400" cy="840960"/>
              </a:xfrm>
            </p:grpSpPr>
            <p:sp>
              <p:nvSpPr>
                <p:cNvPr id="2490" name="CustomShape 10"/>
                <p:cNvSpPr/>
                <p:nvPr/>
              </p:nvSpPr>
              <p:spPr>
                <a:xfrm>
                  <a:off x="4704120" y="45403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91" name="CustomShape 11"/>
                <p:cNvSpPr/>
                <p:nvPr/>
              </p:nvSpPr>
              <p:spPr>
                <a:xfrm>
                  <a:off x="4978440" y="47383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d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92" name="Group 12"/>
              <p:cNvGrpSpPr/>
              <p:nvPr/>
            </p:nvGrpSpPr>
            <p:grpSpPr>
              <a:xfrm>
                <a:off x="2934360" y="3278520"/>
                <a:ext cx="842400" cy="840960"/>
                <a:chOff x="2934360" y="3278520"/>
                <a:chExt cx="842400" cy="840960"/>
              </a:xfrm>
            </p:grpSpPr>
            <p:sp>
              <p:nvSpPr>
                <p:cNvPr id="2493" name="CustomShape 13"/>
                <p:cNvSpPr/>
                <p:nvPr/>
              </p:nvSpPr>
              <p:spPr>
                <a:xfrm>
                  <a:off x="2934360" y="32785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94" name="CustomShape 14"/>
                <p:cNvSpPr/>
                <p:nvPr/>
              </p:nvSpPr>
              <p:spPr>
                <a:xfrm>
                  <a:off x="3208680" y="34765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b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95" name="Group 15"/>
              <p:cNvGrpSpPr/>
              <p:nvPr/>
            </p:nvGrpSpPr>
            <p:grpSpPr>
              <a:xfrm>
                <a:off x="3777120" y="6222600"/>
                <a:ext cx="842400" cy="840960"/>
                <a:chOff x="3777120" y="6222600"/>
                <a:chExt cx="842400" cy="840960"/>
              </a:xfrm>
            </p:grpSpPr>
            <p:sp>
              <p:nvSpPr>
                <p:cNvPr id="2496" name="CustomShape 16"/>
                <p:cNvSpPr/>
                <p:nvPr/>
              </p:nvSpPr>
              <p:spPr>
                <a:xfrm>
                  <a:off x="3777120" y="62226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497" name="CustomShape 17"/>
                <p:cNvSpPr/>
                <p:nvPr/>
              </p:nvSpPr>
              <p:spPr>
                <a:xfrm>
                  <a:off x="4051440" y="642060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p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498" name="Group 18"/>
              <p:cNvGrpSpPr/>
              <p:nvPr/>
            </p:nvGrpSpPr>
            <p:grpSpPr>
              <a:xfrm>
                <a:off x="5799600" y="6474960"/>
                <a:ext cx="842400" cy="840960"/>
                <a:chOff x="5799600" y="6474960"/>
                <a:chExt cx="842400" cy="840960"/>
              </a:xfrm>
            </p:grpSpPr>
            <p:sp>
              <p:nvSpPr>
                <p:cNvPr id="2499" name="CustomShape 19"/>
                <p:cNvSpPr/>
                <p:nvPr/>
              </p:nvSpPr>
              <p:spPr>
                <a:xfrm>
                  <a:off x="5799600" y="647496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500" name="CustomShape 20"/>
                <p:cNvSpPr/>
                <p:nvPr/>
              </p:nvSpPr>
              <p:spPr>
                <a:xfrm>
                  <a:off x="6073920" y="667296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q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501" name="Group 21"/>
              <p:cNvGrpSpPr/>
              <p:nvPr/>
            </p:nvGrpSpPr>
            <p:grpSpPr>
              <a:xfrm>
                <a:off x="6726600" y="3194640"/>
                <a:ext cx="842400" cy="840960"/>
                <a:chOff x="6726600" y="3194640"/>
                <a:chExt cx="842400" cy="840960"/>
              </a:xfrm>
            </p:grpSpPr>
            <p:sp>
              <p:nvSpPr>
                <p:cNvPr id="2502" name="CustomShape 22"/>
                <p:cNvSpPr/>
                <p:nvPr/>
              </p:nvSpPr>
              <p:spPr>
                <a:xfrm>
                  <a:off x="6726600" y="31946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503" name="CustomShape 23"/>
                <p:cNvSpPr/>
                <p:nvPr/>
              </p:nvSpPr>
              <p:spPr>
                <a:xfrm>
                  <a:off x="7009200" y="3392280"/>
                  <a:ext cx="2772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c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504" name="Group 24"/>
              <p:cNvGrpSpPr/>
              <p:nvPr/>
            </p:nvGrpSpPr>
            <p:grpSpPr>
              <a:xfrm>
                <a:off x="7906320" y="4203720"/>
                <a:ext cx="842400" cy="840960"/>
                <a:chOff x="7906320" y="4203720"/>
                <a:chExt cx="842400" cy="840960"/>
              </a:xfrm>
            </p:grpSpPr>
            <p:sp>
              <p:nvSpPr>
                <p:cNvPr id="2505" name="CustomShape 25"/>
                <p:cNvSpPr/>
                <p:nvPr/>
              </p:nvSpPr>
              <p:spPr>
                <a:xfrm>
                  <a:off x="7906320" y="42037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506" name="CustomShape 26"/>
                <p:cNvSpPr/>
                <p:nvPr/>
              </p:nvSpPr>
              <p:spPr>
                <a:xfrm>
                  <a:off x="8180640" y="44017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e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507" name="Group 27"/>
              <p:cNvGrpSpPr/>
              <p:nvPr/>
            </p:nvGrpSpPr>
            <p:grpSpPr>
              <a:xfrm>
                <a:off x="7232040" y="5381640"/>
                <a:ext cx="842400" cy="840960"/>
                <a:chOff x="7232040" y="5381640"/>
                <a:chExt cx="842400" cy="840960"/>
              </a:xfrm>
            </p:grpSpPr>
            <p:sp>
              <p:nvSpPr>
                <p:cNvPr id="2508" name="CustomShape 28"/>
                <p:cNvSpPr/>
                <p:nvPr/>
              </p:nvSpPr>
              <p:spPr>
                <a:xfrm>
                  <a:off x="7232040" y="53816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509" name="CustomShape 29"/>
                <p:cNvSpPr/>
                <p:nvPr/>
              </p:nvSpPr>
              <p:spPr>
                <a:xfrm>
                  <a:off x="7506360" y="557928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h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510" name="Group 30"/>
              <p:cNvGrpSpPr/>
              <p:nvPr/>
            </p:nvGrpSpPr>
            <p:grpSpPr>
              <a:xfrm>
                <a:off x="4451400" y="2521440"/>
                <a:ext cx="842400" cy="840960"/>
                <a:chOff x="4451400" y="2521440"/>
                <a:chExt cx="842400" cy="840960"/>
              </a:xfrm>
            </p:grpSpPr>
            <p:sp>
              <p:nvSpPr>
                <p:cNvPr id="2511" name="CustomShape 31"/>
                <p:cNvSpPr/>
                <p:nvPr/>
              </p:nvSpPr>
              <p:spPr>
                <a:xfrm>
                  <a:off x="4451400" y="25214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512" name="CustomShape 32"/>
                <p:cNvSpPr/>
                <p:nvPr/>
              </p:nvSpPr>
              <p:spPr>
                <a:xfrm>
                  <a:off x="4725720" y="271944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a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513" name="Group 33"/>
              <p:cNvGrpSpPr/>
              <p:nvPr/>
            </p:nvGrpSpPr>
            <p:grpSpPr>
              <a:xfrm>
                <a:off x="9675720" y="4708440"/>
                <a:ext cx="842400" cy="840960"/>
                <a:chOff x="9675720" y="4708440"/>
                <a:chExt cx="842400" cy="840960"/>
              </a:xfrm>
            </p:grpSpPr>
            <p:sp>
              <p:nvSpPr>
                <p:cNvPr id="2514" name="CustomShape 34"/>
                <p:cNvSpPr/>
                <p:nvPr/>
              </p:nvSpPr>
              <p:spPr>
                <a:xfrm>
                  <a:off x="9675720" y="47084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515" name="CustomShape 35"/>
                <p:cNvSpPr/>
                <p:nvPr/>
              </p:nvSpPr>
              <p:spPr>
                <a:xfrm>
                  <a:off x="9990720" y="4906440"/>
                  <a:ext cx="21276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f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516" name="Group 36"/>
              <p:cNvGrpSpPr/>
              <p:nvPr/>
            </p:nvGrpSpPr>
            <p:grpSpPr>
              <a:xfrm>
                <a:off x="9338760" y="6222600"/>
                <a:ext cx="842400" cy="840960"/>
                <a:chOff x="9338760" y="6222600"/>
                <a:chExt cx="842400" cy="840960"/>
              </a:xfrm>
            </p:grpSpPr>
            <p:sp>
              <p:nvSpPr>
                <p:cNvPr id="2517" name="CustomShape 37"/>
                <p:cNvSpPr/>
                <p:nvPr/>
              </p:nvSpPr>
              <p:spPr>
                <a:xfrm>
                  <a:off x="9338760" y="62226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518" name="CustomShape 38"/>
                <p:cNvSpPr/>
                <p:nvPr/>
              </p:nvSpPr>
              <p:spPr>
                <a:xfrm>
                  <a:off x="9645480" y="6420600"/>
                  <a:ext cx="2286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r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sp>
            <p:nvSpPr>
              <p:cNvPr id="2519" name="Line 39"/>
              <p:cNvSpPr/>
              <p:nvPr/>
            </p:nvSpPr>
            <p:spPr>
              <a:xfrm>
                <a:off x="2979720" y="6015600"/>
                <a:ext cx="797040" cy="62748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0" name="Line 40"/>
              <p:cNvSpPr/>
              <p:nvPr/>
            </p:nvSpPr>
            <p:spPr>
              <a:xfrm flipV="1">
                <a:off x="4496760" y="6895440"/>
                <a:ext cx="1302480" cy="4536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1" name="Line 41"/>
              <p:cNvSpPr/>
              <p:nvPr/>
            </p:nvSpPr>
            <p:spPr>
              <a:xfrm flipH="1">
                <a:off x="6519240" y="6099840"/>
                <a:ext cx="835560" cy="4975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2" name="Line 42"/>
              <p:cNvSpPr/>
              <p:nvPr/>
            </p:nvSpPr>
            <p:spPr>
              <a:xfrm flipH="1">
                <a:off x="4619520" y="5801760"/>
                <a:ext cx="2612520" cy="8413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3" name="Line 43"/>
              <p:cNvSpPr/>
              <p:nvPr/>
            </p:nvSpPr>
            <p:spPr>
              <a:xfrm flipH="1">
                <a:off x="7951680" y="5044680"/>
                <a:ext cx="375840" cy="45936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4" name="Line 44"/>
              <p:cNvSpPr/>
              <p:nvPr/>
            </p:nvSpPr>
            <p:spPr>
              <a:xfrm>
                <a:off x="8625960" y="4922280"/>
                <a:ext cx="835560" cy="14227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5" name="Line 45"/>
              <p:cNvSpPr/>
              <p:nvPr/>
            </p:nvSpPr>
            <p:spPr>
              <a:xfrm flipV="1">
                <a:off x="9759960" y="5549400"/>
                <a:ext cx="336960" cy="6732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6" name="Line 46"/>
              <p:cNvSpPr/>
              <p:nvPr/>
            </p:nvSpPr>
            <p:spPr>
              <a:xfrm flipV="1">
                <a:off x="10096920" y="3278520"/>
                <a:ext cx="252720" cy="14299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7" name="Line 47"/>
              <p:cNvSpPr/>
              <p:nvPr/>
            </p:nvSpPr>
            <p:spPr>
              <a:xfrm flipV="1">
                <a:off x="2979720" y="4960800"/>
                <a:ext cx="1724040" cy="4590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8" name="Line 48"/>
              <p:cNvSpPr/>
              <p:nvPr/>
            </p:nvSpPr>
            <p:spPr>
              <a:xfrm flipH="1" flipV="1">
                <a:off x="3654000" y="3997080"/>
                <a:ext cx="1172880" cy="66564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29" name="Line 49"/>
              <p:cNvSpPr/>
              <p:nvPr/>
            </p:nvSpPr>
            <p:spPr>
              <a:xfrm flipV="1">
                <a:off x="3692520" y="2941920"/>
                <a:ext cx="758520" cy="4590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30" name="Line 50"/>
              <p:cNvSpPr/>
              <p:nvPr/>
            </p:nvSpPr>
            <p:spPr>
              <a:xfrm flipH="1" flipV="1">
                <a:off x="5293800" y="2941920"/>
                <a:ext cx="1432440" cy="67284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31" name="Line 51"/>
              <p:cNvSpPr/>
              <p:nvPr/>
            </p:nvSpPr>
            <p:spPr>
              <a:xfrm flipV="1">
                <a:off x="5423760" y="3912840"/>
                <a:ext cx="1425600" cy="74988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32" name="Line 52"/>
              <p:cNvSpPr/>
              <p:nvPr/>
            </p:nvSpPr>
            <p:spPr>
              <a:xfrm flipV="1">
                <a:off x="5546520" y="4624200"/>
                <a:ext cx="2359440" cy="3366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33" name="CustomShape 53"/>
              <p:cNvSpPr/>
              <p:nvPr/>
            </p:nvSpPr>
            <p:spPr>
              <a:xfrm flipH="1" rot="5400000">
                <a:off x="8075520" y="3108600"/>
                <a:ext cx="1215720" cy="222912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cubicBezTo>
                      <a:pt x="10800" y="0"/>
                      <a:pt x="21600" y="10800"/>
                      <a:pt x="21600" y="2160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34" name="CustomShape 54"/>
              <p:cNvSpPr/>
              <p:nvPr/>
            </p:nvSpPr>
            <p:spPr>
              <a:xfrm flipH="1" rot="10800000">
                <a:off x="3102480" y="4922640"/>
                <a:ext cx="4925880" cy="79524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cubicBezTo>
                      <a:pt x="10800" y="0"/>
                      <a:pt x="21600" y="10800"/>
                      <a:pt x="21600" y="2160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535" name="CustomShape 55"/>
            <p:cNvSpPr/>
            <p:nvPr/>
          </p:nvSpPr>
          <p:spPr>
            <a:xfrm>
              <a:off x="3629880" y="284400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36" name="CustomShape 56"/>
            <p:cNvSpPr/>
            <p:nvPr/>
          </p:nvSpPr>
          <p:spPr>
            <a:xfrm>
              <a:off x="5879880" y="50799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9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37" name="CustomShape 57"/>
            <p:cNvSpPr/>
            <p:nvPr/>
          </p:nvSpPr>
          <p:spPr>
            <a:xfrm>
              <a:off x="8912520" y="518184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38" name="CustomShape 58"/>
            <p:cNvSpPr/>
            <p:nvPr/>
          </p:nvSpPr>
          <p:spPr>
            <a:xfrm>
              <a:off x="5686200" y="3962160"/>
              <a:ext cx="38880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8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39" name="CustomShape 59"/>
            <p:cNvSpPr/>
            <p:nvPr/>
          </p:nvSpPr>
          <p:spPr>
            <a:xfrm>
              <a:off x="4216680" y="39621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40" name="CustomShape 60"/>
            <p:cNvSpPr/>
            <p:nvPr/>
          </p:nvSpPr>
          <p:spPr>
            <a:xfrm>
              <a:off x="8129880" y="5079960"/>
              <a:ext cx="39312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8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41" name="CustomShape 61"/>
            <p:cNvSpPr/>
            <p:nvPr/>
          </p:nvSpPr>
          <p:spPr>
            <a:xfrm>
              <a:off x="5977800" y="2945520"/>
              <a:ext cx="390960" cy="445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42" name="CustomShape 62"/>
            <p:cNvSpPr/>
            <p:nvPr/>
          </p:nvSpPr>
          <p:spPr>
            <a:xfrm>
              <a:off x="3434040" y="4775040"/>
              <a:ext cx="39312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43" name="CustomShape 63"/>
            <p:cNvSpPr/>
            <p:nvPr/>
          </p:nvSpPr>
          <p:spPr>
            <a:xfrm>
              <a:off x="9891000" y="579168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44" name="CustomShape 64"/>
            <p:cNvSpPr/>
            <p:nvPr/>
          </p:nvSpPr>
          <p:spPr>
            <a:xfrm>
              <a:off x="6858360" y="629964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4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45" name="CustomShape 65"/>
            <p:cNvSpPr/>
            <p:nvPr/>
          </p:nvSpPr>
          <p:spPr>
            <a:xfrm>
              <a:off x="5488560" y="579168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4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46" name="CustomShape 66"/>
            <p:cNvSpPr/>
            <p:nvPr/>
          </p:nvSpPr>
          <p:spPr>
            <a:xfrm>
              <a:off x="5195160" y="6503040"/>
              <a:ext cx="58644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15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47" name="CustomShape 67"/>
            <p:cNvSpPr/>
            <p:nvPr/>
          </p:nvSpPr>
          <p:spPr>
            <a:xfrm>
              <a:off x="3238560" y="5893200"/>
              <a:ext cx="390960" cy="445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48" name="CustomShape 68"/>
            <p:cNvSpPr/>
            <p:nvPr/>
          </p:nvSpPr>
          <p:spPr>
            <a:xfrm>
              <a:off x="9010440" y="35553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49" name="CustomShape 69"/>
            <p:cNvSpPr/>
            <p:nvPr/>
          </p:nvSpPr>
          <p:spPr>
            <a:xfrm>
              <a:off x="10282320" y="37587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50" name="Line 70"/>
            <p:cNvSpPr/>
            <p:nvPr/>
          </p:nvSpPr>
          <p:spPr>
            <a:xfrm flipV="1">
              <a:off x="6642000" y="6644880"/>
              <a:ext cx="2696400" cy="252000"/>
            </a:xfrm>
            <a:prstGeom prst="line">
              <a:avLst/>
            </a:prstGeom>
            <a:ln w="9360">
              <a:solidFill>
                <a:srgbClr val="ffffff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51" name="CustomShape 71"/>
            <p:cNvSpPr/>
            <p:nvPr/>
          </p:nvSpPr>
          <p:spPr>
            <a:xfrm>
              <a:off x="6664680" y="4368600"/>
              <a:ext cx="38880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TextShape 1"/>
          <p:cNvSpPr txBox="1"/>
          <p:nvPr/>
        </p:nvSpPr>
        <p:spPr>
          <a:xfrm>
            <a:off x="406440" y="1905120"/>
            <a:ext cx="73443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Efetua sequência de buscas de profundidade limitada com limite crescente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d=1,2,…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Evita ciclos infinitos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Evita caminhos infinitos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553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sc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de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ap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of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to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iv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2554" name="Group 3"/>
          <p:cNvGrpSpPr/>
          <p:nvPr/>
        </p:nvGrpSpPr>
        <p:grpSpPr>
          <a:xfrm>
            <a:off x="8782200" y="2023920"/>
            <a:ext cx="2927160" cy="2623680"/>
            <a:chOff x="8782200" y="2023920"/>
            <a:chExt cx="2927160" cy="2623680"/>
          </a:xfrm>
        </p:grpSpPr>
        <p:sp>
          <p:nvSpPr>
            <p:cNvPr id="2555" name="CustomShape 4"/>
            <p:cNvSpPr/>
            <p:nvPr/>
          </p:nvSpPr>
          <p:spPr>
            <a:xfrm>
              <a:off x="9758520" y="2112840"/>
              <a:ext cx="964800" cy="828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56" name="CustomShape 5"/>
            <p:cNvSpPr/>
            <p:nvPr/>
          </p:nvSpPr>
          <p:spPr>
            <a:xfrm>
              <a:off x="9374040" y="2112840"/>
              <a:ext cx="1725120" cy="1469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57" name="CustomShape 6"/>
            <p:cNvSpPr/>
            <p:nvPr/>
          </p:nvSpPr>
          <p:spPr>
            <a:xfrm>
              <a:off x="9578880" y="2119320"/>
              <a:ext cx="1323720" cy="11617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58" name="CustomShape 7"/>
            <p:cNvSpPr/>
            <p:nvPr/>
          </p:nvSpPr>
          <p:spPr>
            <a:xfrm>
              <a:off x="8782200" y="2093760"/>
              <a:ext cx="2927160" cy="25538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10718" y="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59" name="CustomShape 8"/>
            <p:cNvSpPr/>
            <p:nvPr/>
          </p:nvSpPr>
          <p:spPr>
            <a:xfrm>
              <a:off x="10136160" y="2023920"/>
              <a:ext cx="178920" cy="17892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60" name="CustomShape 9"/>
            <p:cNvSpPr/>
            <p:nvPr/>
          </p:nvSpPr>
          <p:spPr>
            <a:xfrm>
              <a:off x="9904320" y="2449440"/>
              <a:ext cx="178920" cy="17892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61" name="CustomShape 10"/>
            <p:cNvSpPr/>
            <p:nvPr/>
          </p:nvSpPr>
          <p:spPr>
            <a:xfrm>
              <a:off x="10380600" y="2440080"/>
              <a:ext cx="178920" cy="17892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62" name="CustomShape 11"/>
            <p:cNvSpPr/>
            <p:nvPr/>
          </p:nvSpPr>
          <p:spPr>
            <a:xfrm>
              <a:off x="10034640" y="2300400"/>
              <a:ext cx="274320" cy="3654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…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63" name="CustomShape 12"/>
            <p:cNvSpPr/>
            <p:nvPr/>
          </p:nvSpPr>
          <p:spPr>
            <a:xfrm>
              <a:off x="10017000" y="2254320"/>
              <a:ext cx="444240" cy="85680"/>
            </a:xfrm>
            <a:custGeom>
              <a:avLst/>
              <a:gdLst/>
              <a:ahLst/>
              <a:rect l="l" t="t" r="r" b="b"/>
              <a:pathLst>
                <a:path w="21600" h="20876">
                  <a:moveTo>
                    <a:pt x="0" y="4243"/>
                  </a:moveTo>
                  <a:cubicBezTo>
                    <a:pt x="4011" y="12729"/>
                    <a:pt x="8023" y="21600"/>
                    <a:pt x="11649" y="20829"/>
                  </a:cubicBezTo>
                  <a:cubicBezTo>
                    <a:pt x="15274" y="20057"/>
                    <a:pt x="18437" y="10029"/>
                    <a:pt x="21600" y="0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64" name="CustomShape 13"/>
            <p:cNvSpPr/>
            <p:nvPr/>
          </p:nvSpPr>
          <p:spPr>
            <a:xfrm>
              <a:off x="10418760" y="2052720"/>
              <a:ext cx="298080" cy="3654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65" name="CustomShape 14"/>
            <p:cNvSpPr/>
            <p:nvPr/>
          </p:nvSpPr>
          <p:spPr>
            <a:xfrm>
              <a:off x="10628280" y="3489480"/>
              <a:ext cx="178920" cy="17892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66" name="CustomShape 15"/>
            <p:cNvSpPr/>
            <p:nvPr/>
          </p:nvSpPr>
          <p:spPr>
            <a:xfrm>
              <a:off x="9980640" y="2119320"/>
              <a:ext cx="510840" cy="4186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" name="TextShape 1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de aprofundamento iterativo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pic>
        <p:nvPicPr>
          <p:cNvPr id="2568" name="ids.pdf" descr="ids.pdf"/>
          <p:cNvPicPr/>
          <p:nvPr/>
        </p:nvPicPr>
        <p:blipFill>
          <a:blip r:embed="rId1"/>
          <a:stretch/>
        </p:blipFill>
        <p:spPr>
          <a:xfrm>
            <a:off x="2563200" y="1770840"/>
            <a:ext cx="7878240" cy="7557480"/>
          </a:xfrm>
          <a:prstGeom prst="rect">
            <a:avLst/>
          </a:prstGeom>
          <a:ln w="12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" name="TextShape 1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ca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em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lar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gu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570" name="CustomShape 2"/>
          <p:cNvSpPr/>
          <p:nvPr/>
        </p:nvSpPr>
        <p:spPr>
          <a:xfrm>
            <a:off x="406440" y="2832120"/>
            <a:ext cx="12191760" cy="5943240"/>
          </a:xfrm>
          <a:prstGeom prst="rect">
            <a:avLst/>
          </a:prstGeom>
          <a:solidFill>
            <a:srgbClr val="a6aaa9">
              <a:alpha val="26000"/>
            </a:srgb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Inicie árvore com estado inicial</a:t>
            </a:r>
            <a:endParaRPr b="0" lang="pt-BR" sz="3400" spc="-1" strike="noStrike">
              <a:latin typeface="Arial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Repita:</a:t>
            </a:r>
            <a:endParaRPr b="0" lang="pt-BR" sz="3400" spc="-1" strike="noStrike">
              <a:latin typeface="Arial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000000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selecione nó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menos profundo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(qualquer); chame este nó de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endParaRPr b="0" lang="pt-BR" sz="3400" spc="-1" strike="noStrike">
              <a:latin typeface="Arial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000000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expanda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endParaRPr b="0" lang="pt-BR" sz="3400" spc="-1" strike="noStrike">
              <a:latin typeface="Arial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000000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 algum filho de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for estado-meta, retorne solução correspondente</a:t>
            </a:r>
            <a:endParaRPr b="0" lang="pt-BR" sz="3400" spc="-1" strike="noStrike">
              <a:latin typeface="Arial"/>
            </a:endParaRPr>
          </a:p>
        </p:txBody>
      </p:sp>
      <p:grpSp>
        <p:nvGrpSpPr>
          <p:cNvPr id="2571" name="Group 3"/>
          <p:cNvGrpSpPr/>
          <p:nvPr/>
        </p:nvGrpSpPr>
        <p:grpSpPr>
          <a:xfrm>
            <a:off x="9949680" y="270360"/>
            <a:ext cx="2610000" cy="2339640"/>
            <a:chOff x="9949680" y="270360"/>
            <a:chExt cx="2610000" cy="2339640"/>
          </a:xfrm>
        </p:grpSpPr>
        <p:sp>
          <p:nvSpPr>
            <p:cNvPr id="2572" name="CustomShape 4"/>
            <p:cNvSpPr/>
            <p:nvPr/>
          </p:nvSpPr>
          <p:spPr>
            <a:xfrm>
              <a:off x="10820520" y="349560"/>
              <a:ext cx="860400" cy="7387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3" name="CustomShape 5"/>
            <p:cNvSpPr/>
            <p:nvPr/>
          </p:nvSpPr>
          <p:spPr>
            <a:xfrm>
              <a:off x="10477800" y="349560"/>
              <a:ext cx="1538280" cy="13104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4" name="CustomShape 6"/>
            <p:cNvSpPr/>
            <p:nvPr/>
          </p:nvSpPr>
          <p:spPr>
            <a:xfrm>
              <a:off x="10660680" y="355320"/>
              <a:ext cx="1180440" cy="10357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5" name="CustomShape 7"/>
            <p:cNvSpPr/>
            <p:nvPr/>
          </p:nvSpPr>
          <p:spPr>
            <a:xfrm>
              <a:off x="9949680" y="332640"/>
              <a:ext cx="2610000" cy="2277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10718" y="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6" name="CustomShape 8"/>
            <p:cNvSpPr/>
            <p:nvPr/>
          </p:nvSpPr>
          <p:spPr>
            <a:xfrm>
              <a:off x="11157480" y="270360"/>
              <a:ext cx="159480" cy="15948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7" name="CustomShape 9"/>
            <p:cNvSpPr/>
            <p:nvPr/>
          </p:nvSpPr>
          <p:spPr>
            <a:xfrm>
              <a:off x="11066760" y="516600"/>
              <a:ext cx="244440" cy="3124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…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578" name="CustomShape 10"/>
            <p:cNvSpPr/>
            <p:nvPr/>
          </p:nvSpPr>
          <p:spPr>
            <a:xfrm>
              <a:off x="11051280" y="475560"/>
              <a:ext cx="396000" cy="76320"/>
            </a:xfrm>
            <a:custGeom>
              <a:avLst/>
              <a:gdLst/>
              <a:ahLst/>
              <a:rect l="l" t="t" r="r" b="b"/>
              <a:pathLst>
                <a:path w="21600" h="20876">
                  <a:moveTo>
                    <a:pt x="0" y="4243"/>
                  </a:moveTo>
                  <a:cubicBezTo>
                    <a:pt x="4011" y="12729"/>
                    <a:pt x="8023" y="21600"/>
                    <a:pt x="11649" y="20829"/>
                  </a:cubicBezTo>
                  <a:cubicBezTo>
                    <a:pt x="15274" y="20057"/>
                    <a:pt x="18437" y="10029"/>
                    <a:pt x="21600" y="0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9" name="CustomShape 11"/>
            <p:cNvSpPr/>
            <p:nvPr/>
          </p:nvSpPr>
          <p:spPr>
            <a:xfrm>
              <a:off x="11596320" y="1577160"/>
              <a:ext cx="159480" cy="15948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80" name="CustomShape 12"/>
            <p:cNvSpPr/>
            <p:nvPr/>
          </p:nvSpPr>
          <p:spPr>
            <a:xfrm>
              <a:off x="11018520" y="355320"/>
              <a:ext cx="455400" cy="373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1" name="TextShape 1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ca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em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lar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gu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582" name="CustomShape 2"/>
          <p:cNvSpPr/>
          <p:nvPr/>
        </p:nvSpPr>
        <p:spPr>
          <a:xfrm>
            <a:off x="494280" y="4294080"/>
            <a:ext cx="1091880" cy="109188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583" name="Group 3"/>
          <p:cNvGrpSpPr/>
          <p:nvPr/>
        </p:nvGrpSpPr>
        <p:grpSpPr>
          <a:xfrm>
            <a:off x="3820320" y="1175760"/>
            <a:ext cx="1074960" cy="1220400"/>
            <a:chOff x="3820320" y="1175760"/>
            <a:chExt cx="1074960" cy="1220400"/>
          </a:xfrm>
        </p:grpSpPr>
        <p:sp>
          <p:nvSpPr>
            <p:cNvPr id="2584" name="CustomShape 4"/>
            <p:cNvSpPr/>
            <p:nvPr/>
          </p:nvSpPr>
          <p:spPr>
            <a:xfrm>
              <a:off x="3858120" y="1359000"/>
              <a:ext cx="1037160" cy="103716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85" name="CustomShape 5"/>
            <p:cNvSpPr/>
            <p:nvPr/>
          </p:nvSpPr>
          <p:spPr>
            <a:xfrm>
              <a:off x="3820320" y="117576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sp>
        <p:nvSpPr>
          <p:cNvPr id="2586" name="CustomShape 6"/>
          <p:cNvSpPr/>
          <p:nvPr/>
        </p:nvSpPr>
        <p:spPr>
          <a:xfrm>
            <a:off x="1586520" y="3705480"/>
            <a:ext cx="2252520" cy="912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87" name="CustomShape 7"/>
          <p:cNvSpPr/>
          <p:nvPr/>
        </p:nvSpPr>
        <p:spPr>
          <a:xfrm>
            <a:off x="1586520" y="4899240"/>
            <a:ext cx="2252520" cy="243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588" name="Group 8"/>
          <p:cNvGrpSpPr/>
          <p:nvPr/>
        </p:nvGrpSpPr>
        <p:grpSpPr>
          <a:xfrm>
            <a:off x="3839400" y="4593600"/>
            <a:ext cx="1037160" cy="1209960"/>
            <a:chOff x="3839400" y="4593600"/>
            <a:chExt cx="1037160" cy="1209960"/>
          </a:xfrm>
        </p:grpSpPr>
        <p:sp>
          <p:nvSpPr>
            <p:cNvPr id="2589" name="CustomShape 9"/>
            <p:cNvSpPr/>
            <p:nvPr/>
          </p:nvSpPr>
          <p:spPr>
            <a:xfrm>
              <a:off x="3839400" y="4766400"/>
              <a:ext cx="1037160" cy="103716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90" name="CustomShape 10"/>
            <p:cNvSpPr/>
            <p:nvPr/>
          </p:nvSpPr>
          <p:spPr>
            <a:xfrm>
              <a:off x="4220280" y="459360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sp>
        <p:nvSpPr>
          <p:cNvPr id="2591" name="CustomShape 11"/>
          <p:cNvSpPr/>
          <p:nvPr/>
        </p:nvSpPr>
        <p:spPr>
          <a:xfrm>
            <a:off x="1586520" y="5180760"/>
            <a:ext cx="2252520" cy="1404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92" name="CustomShape 12"/>
          <p:cNvSpPr/>
          <p:nvPr/>
        </p:nvSpPr>
        <p:spPr>
          <a:xfrm>
            <a:off x="1530000" y="5386320"/>
            <a:ext cx="2508120" cy="2798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21600" y="21600"/>
                </a:moveTo>
                <a:lnTo>
                  <a:pt x="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593" name="CustomShape 13"/>
          <p:cNvSpPr/>
          <p:nvPr/>
        </p:nvSpPr>
        <p:spPr>
          <a:xfrm>
            <a:off x="405360" y="420516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594" name="Group 14"/>
          <p:cNvGrpSpPr/>
          <p:nvPr/>
        </p:nvGrpSpPr>
        <p:grpSpPr>
          <a:xfrm>
            <a:off x="3839400" y="2886480"/>
            <a:ext cx="1037160" cy="1217160"/>
            <a:chOff x="3839400" y="2886480"/>
            <a:chExt cx="1037160" cy="1217160"/>
          </a:xfrm>
        </p:grpSpPr>
        <p:sp>
          <p:nvSpPr>
            <p:cNvPr id="2595" name="CustomShape 15"/>
            <p:cNvSpPr/>
            <p:nvPr/>
          </p:nvSpPr>
          <p:spPr>
            <a:xfrm>
              <a:off x="3839400" y="3066480"/>
              <a:ext cx="1037160" cy="1037160"/>
            </a:xfrm>
            <a:prstGeom prst="rect">
              <a:avLst/>
            </a:prstGeom>
            <a:blipFill rotWithShape="0">
              <a:blip r:embed="rId4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96" name="CustomShape 16"/>
            <p:cNvSpPr/>
            <p:nvPr/>
          </p:nvSpPr>
          <p:spPr>
            <a:xfrm>
              <a:off x="4004640" y="288648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grpSp>
        <p:nvGrpSpPr>
          <p:cNvPr id="2597" name="Group 17"/>
          <p:cNvGrpSpPr/>
          <p:nvPr/>
        </p:nvGrpSpPr>
        <p:grpSpPr>
          <a:xfrm>
            <a:off x="3839400" y="6300000"/>
            <a:ext cx="1037160" cy="1217160"/>
            <a:chOff x="3839400" y="6300000"/>
            <a:chExt cx="1037160" cy="1217160"/>
          </a:xfrm>
        </p:grpSpPr>
        <p:sp>
          <p:nvSpPr>
            <p:cNvPr id="2598" name="CustomShape 18"/>
            <p:cNvSpPr/>
            <p:nvPr/>
          </p:nvSpPr>
          <p:spPr>
            <a:xfrm>
              <a:off x="3839400" y="6480000"/>
              <a:ext cx="1037160" cy="1037160"/>
            </a:xfrm>
            <a:prstGeom prst="rect">
              <a:avLst/>
            </a:prstGeom>
            <a:blipFill rotWithShape="0">
              <a:blip r:embed="rId5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99" name="CustomShape 19"/>
            <p:cNvSpPr/>
            <p:nvPr/>
          </p:nvSpPr>
          <p:spPr>
            <a:xfrm>
              <a:off x="4423680" y="630000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grpSp>
        <p:nvGrpSpPr>
          <p:cNvPr id="2600" name="Group 20"/>
          <p:cNvGrpSpPr/>
          <p:nvPr/>
        </p:nvGrpSpPr>
        <p:grpSpPr>
          <a:xfrm>
            <a:off x="3830400" y="8011440"/>
            <a:ext cx="1189800" cy="1211040"/>
            <a:chOff x="3830400" y="8011440"/>
            <a:chExt cx="1189800" cy="1211040"/>
          </a:xfrm>
        </p:grpSpPr>
        <p:sp>
          <p:nvSpPr>
            <p:cNvPr id="2601" name="CustomShape 21"/>
            <p:cNvSpPr/>
            <p:nvPr/>
          </p:nvSpPr>
          <p:spPr>
            <a:xfrm>
              <a:off x="3830400" y="8185320"/>
              <a:ext cx="1037160" cy="1037160"/>
            </a:xfrm>
            <a:prstGeom prst="rect">
              <a:avLst/>
            </a:prstGeom>
            <a:blipFill rotWithShape="0">
              <a:blip r:embed="rId6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02" name="CustomShape 22"/>
            <p:cNvSpPr/>
            <p:nvPr/>
          </p:nvSpPr>
          <p:spPr>
            <a:xfrm>
              <a:off x="4618080" y="8011440"/>
              <a:ext cx="402120" cy="507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1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1400" spc="-1" strike="noStrike">
                <a:latin typeface="Arial"/>
              </a:endParaRPr>
            </a:p>
          </p:txBody>
        </p:sp>
      </p:grpSp>
      <p:sp>
        <p:nvSpPr>
          <p:cNvPr id="2603" name="CustomShape 23"/>
          <p:cNvSpPr/>
          <p:nvPr/>
        </p:nvSpPr>
        <p:spPr>
          <a:xfrm>
            <a:off x="1586520" y="2246760"/>
            <a:ext cx="2271240" cy="2090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604" name="Group 24"/>
          <p:cNvGrpSpPr/>
          <p:nvPr/>
        </p:nvGrpSpPr>
        <p:grpSpPr>
          <a:xfrm>
            <a:off x="6046560" y="869040"/>
            <a:ext cx="538200" cy="577440"/>
            <a:chOff x="6046560" y="869040"/>
            <a:chExt cx="538200" cy="577440"/>
          </a:xfrm>
        </p:grpSpPr>
        <p:sp>
          <p:nvSpPr>
            <p:cNvPr id="2605" name="CustomShape 25"/>
            <p:cNvSpPr/>
            <p:nvPr/>
          </p:nvSpPr>
          <p:spPr>
            <a:xfrm>
              <a:off x="6094080" y="955800"/>
              <a:ext cx="490680" cy="490680"/>
            </a:xfrm>
            <a:prstGeom prst="rect">
              <a:avLst/>
            </a:prstGeom>
            <a:blipFill rotWithShape="0">
              <a:blip r:embed="rId7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06" name="CustomShape 26"/>
            <p:cNvSpPr/>
            <p:nvPr/>
          </p:nvSpPr>
          <p:spPr>
            <a:xfrm>
              <a:off x="6046560" y="8690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07" name="CustomShape 27"/>
            <p:cNvSpPr/>
            <p:nvPr/>
          </p:nvSpPr>
          <p:spPr>
            <a:xfrm>
              <a:off x="6244200" y="9748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08" name="Group 28"/>
          <p:cNvGrpSpPr/>
          <p:nvPr/>
        </p:nvGrpSpPr>
        <p:grpSpPr>
          <a:xfrm>
            <a:off x="6046560" y="1497600"/>
            <a:ext cx="538200" cy="577440"/>
            <a:chOff x="6046560" y="1497600"/>
            <a:chExt cx="538200" cy="577440"/>
          </a:xfrm>
        </p:grpSpPr>
        <p:sp>
          <p:nvSpPr>
            <p:cNvPr id="2609" name="CustomShape 29"/>
            <p:cNvSpPr/>
            <p:nvPr/>
          </p:nvSpPr>
          <p:spPr>
            <a:xfrm>
              <a:off x="6094080" y="1584360"/>
              <a:ext cx="490680" cy="490680"/>
            </a:xfrm>
            <a:prstGeom prst="rect">
              <a:avLst/>
            </a:prstGeom>
            <a:blipFill rotWithShape="0">
              <a:blip r:embed="rId8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10" name="CustomShape 30"/>
            <p:cNvSpPr/>
            <p:nvPr/>
          </p:nvSpPr>
          <p:spPr>
            <a:xfrm>
              <a:off x="6046560" y="14976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11" name="CustomShape 31"/>
            <p:cNvSpPr/>
            <p:nvPr/>
          </p:nvSpPr>
          <p:spPr>
            <a:xfrm>
              <a:off x="6338520" y="15991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12" name="Group 32"/>
          <p:cNvGrpSpPr/>
          <p:nvPr/>
        </p:nvGrpSpPr>
        <p:grpSpPr>
          <a:xfrm>
            <a:off x="6046560" y="2126160"/>
            <a:ext cx="583560" cy="577080"/>
            <a:chOff x="6046560" y="2126160"/>
            <a:chExt cx="583560" cy="577080"/>
          </a:xfrm>
        </p:grpSpPr>
        <p:sp>
          <p:nvSpPr>
            <p:cNvPr id="2613" name="CustomShape 33"/>
            <p:cNvSpPr/>
            <p:nvPr/>
          </p:nvSpPr>
          <p:spPr>
            <a:xfrm>
              <a:off x="6094080" y="2212560"/>
              <a:ext cx="490680" cy="490680"/>
            </a:xfrm>
            <a:prstGeom prst="rect">
              <a:avLst/>
            </a:prstGeom>
            <a:blipFill rotWithShape="0">
              <a:blip r:embed="rId9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14" name="CustomShape 34"/>
            <p:cNvSpPr/>
            <p:nvPr/>
          </p:nvSpPr>
          <p:spPr>
            <a:xfrm>
              <a:off x="6046560" y="21261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15" name="CustomShape 35"/>
            <p:cNvSpPr/>
            <p:nvPr/>
          </p:nvSpPr>
          <p:spPr>
            <a:xfrm>
              <a:off x="6440040" y="22320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16" name="Group 36"/>
          <p:cNvGrpSpPr/>
          <p:nvPr/>
        </p:nvGrpSpPr>
        <p:grpSpPr>
          <a:xfrm>
            <a:off x="6093000" y="2931120"/>
            <a:ext cx="490680" cy="577440"/>
            <a:chOff x="6093000" y="2931120"/>
            <a:chExt cx="490680" cy="577440"/>
          </a:xfrm>
        </p:grpSpPr>
        <p:sp>
          <p:nvSpPr>
            <p:cNvPr id="2617" name="CustomShape 37"/>
            <p:cNvSpPr/>
            <p:nvPr/>
          </p:nvSpPr>
          <p:spPr>
            <a:xfrm>
              <a:off x="6093000" y="3017880"/>
              <a:ext cx="490680" cy="490680"/>
            </a:xfrm>
            <a:prstGeom prst="rect">
              <a:avLst/>
            </a:prstGeom>
            <a:blipFill rotWithShape="0">
              <a:blip r:embed="rId10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18" name="CustomShape 38"/>
            <p:cNvSpPr/>
            <p:nvPr/>
          </p:nvSpPr>
          <p:spPr>
            <a:xfrm>
              <a:off x="6142680" y="29311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19" name="CustomShape 39"/>
            <p:cNvSpPr/>
            <p:nvPr/>
          </p:nvSpPr>
          <p:spPr>
            <a:xfrm>
              <a:off x="6337440" y="30330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20" name="Group 40"/>
          <p:cNvGrpSpPr/>
          <p:nvPr/>
        </p:nvGrpSpPr>
        <p:grpSpPr>
          <a:xfrm>
            <a:off x="6082920" y="3612960"/>
            <a:ext cx="536040" cy="573120"/>
            <a:chOff x="6082920" y="3612960"/>
            <a:chExt cx="536040" cy="573120"/>
          </a:xfrm>
        </p:grpSpPr>
        <p:sp>
          <p:nvSpPr>
            <p:cNvPr id="2621" name="CustomShape 41"/>
            <p:cNvSpPr/>
            <p:nvPr/>
          </p:nvSpPr>
          <p:spPr>
            <a:xfrm>
              <a:off x="6082920" y="3695400"/>
              <a:ext cx="490680" cy="490680"/>
            </a:xfrm>
            <a:prstGeom prst="rect">
              <a:avLst/>
            </a:prstGeom>
            <a:blipFill rotWithShape="0">
              <a:blip r:embed="rId11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22" name="CustomShape 42"/>
            <p:cNvSpPr/>
            <p:nvPr/>
          </p:nvSpPr>
          <p:spPr>
            <a:xfrm>
              <a:off x="6132600" y="36129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23" name="CustomShape 43"/>
            <p:cNvSpPr/>
            <p:nvPr/>
          </p:nvSpPr>
          <p:spPr>
            <a:xfrm>
              <a:off x="6428880" y="37144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24" name="Group 44"/>
          <p:cNvGrpSpPr/>
          <p:nvPr/>
        </p:nvGrpSpPr>
        <p:grpSpPr>
          <a:xfrm>
            <a:off x="6080400" y="4596840"/>
            <a:ext cx="536040" cy="577440"/>
            <a:chOff x="6080400" y="4596840"/>
            <a:chExt cx="536040" cy="577440"/>
          </a:xfrm>
        </p:grpSpPr>
        <p:sp>
          <p:nvSpPr>
            <p:cNvPr id="2625" name="CustomShape 45"/>
            <p:cNvSpPr/>
            <p:nvPr/>
          </p:nvSpPr>
          <p:spPr>
            <a:xfrm>
              <a:off x="6080400" y="4683600"/>
              <a:ext cx="490680" cy="490680"/>
            </a:xfrm>
            <a:prstGeom prst="rect">
              <a:avLst/>
            </a:prstGeom>
            <a:blipFill rotWithShape="0">
              <a:blip r:embed="rId12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26" name="CustomShape 46"/>
            <p:cNvSpPr/>
            <p:nvPr/>
          </p:nvSpPr>
          <p:spPr>
            <a:xfrm>
              <a:off x="6230520" y="45968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27" name="CustomShape 47"/>
            <p:cNvSpPr/>
            <p:nvPr/>
          </p:nvSpPr>
          <p:spPr>
            <a:xfrm>
              <a:off x="6426360" y="46983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28" name="Group 48"/>
          <p:cNvGrpSpPr/>
          <p:nvPr/>
        </p:nvGrpSpPr>
        <p:grpSpPr>
          <a:xfrm>
            <a:off x="6022800" y="5278320"/>
            <a:ext cx="550800" cy="573120"/>
            <a:chOff x="6022800" y="5278320"/>
            <a:chExt cx="550800" cy="573120"/>
          </a:xfrm>
        </p:grpSpPr>
        <p:sp>
          <p:nvSpPr>
            <p:cNvPr id="2629" name="CustomShape 49"/>
            <p:cNvSpPr/>
            <p:nvPr/>
          </p:nvSpPr>
          <p:spPr>
            <a:xfrm>
              <a:off x="6082920" y="5360760"/>
              <a:ext cx="490680" cy="490680"/>
            </a:xfrm>
            <a:prstGeom prst="rect">
              <a:avLst/>
            </a:prstGeom>
            <a:blipFill rotWithShape="0">
              <a:blip r:embed="rId13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30" name="CustomShape 50"/>
            <p:cNvSpPr/>
            <p:nvPr/>
          </p:nvSpPr>
          <p:spPr>
            <a:xfrm>
              <a:off x="6233040" y="52783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31" name="CustomShape 51"/>
            <p:cNvSpPr/>
            <p:nvPr/>
          </p:nvSpPr>
          <p:spPr>
            <a:xfrm>
              <a:off x="6022800" y="53798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32" name="Group 52"/>
          <p:cNvGrpSpPr/>
          <p:nvPr/>
        </p:nvGrpSpPr>
        <p:grpSpPr>
          <a:xfrm>
            <a:off x="6052320" y="6321600"/>
            <a:ext cx="490680" cy="581760"/>
            <a:chOff x="6052320" y="6321600"/>
            <a:chExt cx="490680" cy="581760"/>
          </a:xfrm>
        </p:grpSpPr>
        <p:sp>
          <p:nvSpPr>
            <p:cNvPr id="2633" name="CustomShape 53"/>
            <p:cNvSpPr/>
            <p:nvPr/>
          </p:nvSpPr>
          <p:spPr>
            <a:xfrm>
              <a:off x="6052320" y="6412680"/>
              <a:ext cx="490680" cy="490680"/>
            </a:xfrm>
            <a:prstGeom prst="rect">
              <a:avLst/>
            </a:prstGeom>
            <a:blipFill rotWithShape="0">
              <a:blip r:embed="rId14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34" name="CustomShape 54"/>
            <p:cNvSpPr/>
            <p:nvPr/>
          </p:nvSpPr>
          <p:spPr>
            <a:xfrm>
              <a:off x="6296040" y="63216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35" name="CustomShape 55"/>
            <p:cNvSpPr/>
            <p:nvPr/>
          </p:nvSpPr>
          <p:spPr>
            <a:xfrm>
              <a:off x="6098040" y="64274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36" name="Group 56"/>
          <p:cNvGrpSpPr/>
          <p:nvPr/>
        </p:nvGrpSpPr>
        <p:grpSpPr>
          <a:xfrm>
            <a:off x="5982120" y="7003080"/>
            <a:ext cx="550800" cy="577440"/>
            <a:chOff x="5982120" y="7003080"/>
            <a:chExt cx="550800" cy="577440"/>
          </a:xfrm>
        </p:grpSpPr>
        <p:sp>
          <p:nvSpPr>
            <p:cNvPr id="2637" name="CustomShape 57"/>
            <p:cNvSpPr/>
            <p:nvPr/>
          </p:nvSpPr>
          <p:spPr>
            <a:xfrm>
              <a:off x="6042240" y="7089840"/>
              <a:ext cx="490680" cy="490680"/>
            </a:xfrm>
            <a:prstGeom prst="rect">
              <a:avLst/>
            </a:prstGeom>
            <a:blipFill rotWithShape="0">
              <a:blip r:embed="rId15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38" name="CustomShape 58"/>
            <p:cNvSpPr/>
            <p:nvPr/>
          </p:nvSpPr>
          <p:spPr>
            <a:xfrm>
              <a:off x="6281640" y="70030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39" name="CustomShape 59"/>
            <p:cNvSpPr/>
            <p:nvPr/>
          </p:nvSpPr>
          <p:spPr>
            <a:xfrm>
              <a:off x="5982120" y="71089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40" name="Group 60"/>
          <p:cNvGrpSpPr/>
          <p:nvPr/>
        </p:nvGrpSpPr>
        <p:grpSpPr>
          <a:xfrm>
            <a:off x="6053400" y="7699680"/>
            <a:ext cx="527760" cy="577440"/>
            <a:chOff x="6053400" y="7699680"/>
            <a:chExt cx="527760" cy="577440"/>
          </a:xfrm>
        </p:grpSpPr>
        <p:sp>
          <p:nvSpPr>
            <p:cNvPr id="2641" name="CustomShape 61"/>
            <p:cNvSpPr/>
            <p:nvPr/>
          </p:nvSpPr>
          <p:spPr>
            <a:xfrm>
              <a:off x="6053400" y="7786440"/>
              <a:ext cx="490680" cy="490680"/>
            </a:xfrm>
            <a:prstGeom prst="rect">
              <a:avLst/>
            </a:prstGeom>
            <a:blipFill rotWithShape="0">
              <a:blip r:embed="rId16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42" name="CustomShape 62"/>
            <p:cNvSpPr/>
            <p:nvPr/>
          </p:nvSpPr>
          <p:spPr>
            <a:xfrm>
              <a:off x="6391080" y="76996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43" name="CustomShape 63"/>
            <p:cNvSpPr/>
            <p:nvPr/>
          </p:nvSpPr>
          <p:spPr>
            <a:xfrm>
              <a:off x="6203880" y="78055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44" name="Group 64"/>
          <p:cNvGrpSpPr/>
          <p:nvPr/>
        </p:nvGrpSpPr>
        <p:grpSpPr>
          <a:xfrm>
            <a:off x="6053400" y="8328240"/>
            <a:ext cx="527760" cy="577440"/>
            <a:chOff x="6053400" y="8328240"/>
            <a:chExt cx="527760" cy="577440"/>
          </a:xfrm>
        </p:grpSpPr>
        <p:sp>
          <p:nvSpPr>
            <p:cNvPr id="2645" name="CustomShape 65"/>
            <p:cNvSpPr/>
            <p:nvPr/>
          </p:nvSpPr>
          <p:spPr>
            <a:xfrm>
              <a:off x="6053400" y="8415000"/>
              <a:ext cx="490680" cy="490680"/>
            </a:xfrm>
            <a:prstGeom prst="rect">
              <a:avLst/>
            </a:prstGeom>
            <a:blipFill rotWithShape="0">
              <a:blip r:embed="rId17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46" name="CustomShape 66"/>
            <p:cNvSpPr/>
            <p:nvPr/>
          </p:nvSpPr>
          <p:spPr>
            <a:xfrm>
              <a:off x="6391080" y="83282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47" name="CustomShape 67"/>
            <p:cNvSpPr/>
            <p:nvPr/>
          </p:nvSpPr>
          <p:spPr>
            <a:xfrm>
              <a:off x="6106320" y="84297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48" name="Group 68"/>
          <p:cNvGrpSpPr/>
          <p:nvPr/>
        </p:nvGrpSpPr>
        <p:grpSpPr>
          <a:xfrm>
            <a:off x="6001560" y="8956800"/>
            <a:ext cx="588240" cy="577440"/>
            <a:chOff x="6001560" y="8956800"/>
            <a:chExt cx="588240" cy="577440"/>
          </a:xfrm>
        </p:grpSpPr>
        <p:sp>
          <p:nvSpPr>
            <p:cNvPr id="2649" name="CustomShape 69"/>
            <p:cNvSpPr/>
            <p:nvPr/>
          </p:nvSpPr>
          <p:spPr>
            <a:xfrm>
              <a:off x="6053400" y="9043560"/>
              <a:ext cx="490680" cy="490680"/>
            </a:xfrm>
            <a:prstGeom prst="rect">
              <a:avLst/>
            </a:prstGeom>
            <a:blipFill rotWithShape="0">
              <a:blip r:embed="rId18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50" name="CustomShape 70"/>
            <p:cNvSpPr/>
            <p:nvPr/>
          </p:nvSpPr>
          <p:spPr>
            <a:xfrm>
              <a:off x="6399720" y="89568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51" name="CustomShape 71"/>
            <p:cNvSpPr/>
            <p:nvPr/>
          </p:nvSpPr>
          <p:spPr>
            <a:xfrm>
              <a:off x="6001560" y="90583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652" name="CustomShape 72"/>
          <p:cNvSpPr/>
          <p:nvPr/>
        </p:nvSpPr>
        <p:spPr>
          <a:xfrm>
            <a:off x="3735720" y="124452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53" name="CustomShape 73"/>
          <p:cNvSpPr/>
          <p:nvPr/>
        </p:nvSpPr>
        <p:spPr>
          <a:xfrm>
            <a:off x="4896000" y="1229040"/>
            <a:ext cx="1197720" cy="384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54" name="CustomShape 74"/>
          <p:cNvSpPr/>
          <p:nvPr/>
        </p:nvSpPr>
        <p:spPr>
          <a:xfrm>
            <a:off x="4896000" y="1786320"/>
            <a:ext cx="11977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55" name="CustomShape 75"/>
          <p:cNvSpPr/>
          <p:nvPr/>
        </p:nvSpPr>
        <p:spPr>
          <a:xfrm>
            <a:off x="4896000" y="1956960"/>
            <a:ext cx="1150200" cy="364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56" name="CustomShape 76"/>
          <p:cNvSpPr/>
          <p:nvPr/>
        </p:nvSpPr>
        <p:spPr>
          <a:xfrm>
            <a:off x="4876560" y="3254040"/>
            <a:ext cx="1216080" cy="168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57" name="CustomShape 77"/>
          <p:cNvSpPr/>
          <p:nvPr/>
        </p:nvSpPr>
        <p:spPr>
          <a:xfrm>
            <a:off x="4876560" y="3600360"/>
            <a:ext cx="1206000" cy="244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58" name="CustomShape 78"/>
          <p:cNvSpPr/>
          <p:nvPr/>
        </p:nvSpPr>
        <p:spPr>
          <a:xfrm>
            <a:off x="4876560" y="4927680"/>
            <a:ext cx="1203120" cy="189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59" name="CustomShape 79"/>
          <p:cNvSpPr/>
          <p:nvPr/>
        </p:nvSpPr>
        <p:spPr>
          <a:xfrm>
            <a:off x="4876560" y="5296680"/>
            <a:ext cx="1145520" cy="216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60" name="CustomShape 80"/>
          <p:cNvSpPr/>
          <p:nvPr/>
        </p:nvSpPr>
        <p:spPr>
          <a:xfrm>
            <a:off x="4876560" y="6649920"/>
            <a:ext cx="1175400" cy="179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61" name="CustomShape 81"/>
          <p:cNvSpPr/>
          <p:nvPr/>
        </p:nvSpPr>
        <p:spPr>
          <a:xfrm>
            <a:off x="4876560" y="7013520"/>
            <a:ext cx="1105200" cy="222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62" name="CustomShape 82"/>
          <p:cNvSpPr/>
          <p:nvPr/>
        </p:nvSpPr>
        <p:spPr>
          <a:xfrm>
            <a:off x="5020200" y="8076240"/>
            <a:ext cx="1032840" cy="342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63" name="CustomShape 83"/>
          <p:cNvSpPr/>
          <p:nvPr/>
        </p:nvSpPr>
        <p:spPr>
          <a:xfrm>
            <a:off x="4867920" y="8616960"/>
            <a:ext cx="11851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64" name="CustomShape 84"/>
          <p:cNvSpPr/>
          <p:nvPr/>
        </p:nvSpPr>
        <p:spPr>
          <a:xfrm>
            <a:off x="4867920" y="8765640"/>
            <a:ext cx="1133280" cy="380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65" name="CustomShape 85"/>
          <p:cNvSpPr/>
          <p:nvPr/>
        </p:nvSpPr>
        <p:spPr>
          <a:xfrm>
            <a:off x="3735720" y="292536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66" name="CustomShape 86"/>
          <p:cNvSpPr/>
          <p:nvPr/>
        </p:nvSpPr>
        <p:spPr>
          <a:xfrm>
            <a:off x="3723120" y="463428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67" name="CustomShape 87"/>
          <p:cNvSpPr/>
          <p:nvPr/>
        </p:nvSpPr>
        <p:spPr>
          <a:xfrm>
            <a:off x="3723120" y="636840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68" name="CustomShape 88"/>
          <p:cNvSpPr/>
          <p:nvPr/>
        </p:nvSpPr>
        <p:spPr>
          <a:xfrm>
            <a:off x="3710520" y="8089920"/>
            <a:ext cx="1269720" cy="1269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669" name="Group 89"/>
          <p:cNvGrpSpPr/>
          <p:nvPr/>
        </p:nvGrpSpPr>
        <p:grpSpPr>
          <a:xfrm>
            <a:off x="7585200" y="361080"/>
            <a:ext cx="584640" cy="577440"/>
            <a:chOff x="7585200" y="361080"/>
            <a:chExt cx="584640" cy="577440"/>
          </a:xfrm>
        </p:grpSpPr>
        <p:sp>
          <p:nvSpPr>
            <p:cNvPr id="2670" name="CustomShape 90"/>
            <p:cNvSpPr/>
            <p:nvPr/>
          </p:nvSpPr>
          <p:spPr>
            <a:xfrm>
              <a:off x="7632720" y="447840"/>
              <a:ext cx="490680" cy="490680"/>
            </a:xfrm>
            <a:prstGeom prst="rect">
              <a:avLst/>
            </a:prstGeom>
            <a:blipFill rotWithShape="0">
              <a:blip r:embed="rId19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71" name="CustomShape 91"/>
            <p:cNvSpPr/>
            <p:nvPr/>
          </p:nvSpPr>
          <p:spPr>
            <a:xfrm>
              <a:off x="7585200" y="3610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72" name="CustomShape 92"/>
            <p:cNvSpPr/>
            <p:nvPr/>
          </p:nvSpPr>
          <p:spPr>
            <a:xfrm>
              <a:off x="7783200" y="4669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73" name="CustomShape 93"/>
            <p:cNvSpPr/>
            <p:nvPr/>
          </p:nvSpPr>
          <p:spPr>
            <a:xfrm>
              <a:off x="7979760" y="5601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674" name="CustomShape 94"/>
          <p:cNvSpPr/>
          <p:nvPr/>
        </p:nvSpPr>
        <p:spPr>
          <a:xfrm>
            <a:off x="6585120" y="729360"/>
            <a:ext cx="1047600" cy="340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75" name="CustomShape 95"/>
          <p:cNvSpPr/>
          <p:nvPr/>
        </p:nvSpPr>
        <p:spPr>
          <a:xfrm>
            <a:off x="6052680" y="89424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76" name="CustomShape 96"/>
          <p:cNvSpPr/>
          <p:nvPr/>
        </p:nvSpPr>
        <p:spPr>
          <a:xfrm>
            <a:off x="6042600" y="153324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677" name="Group 97"/>
          <p:cNvGrpSpPr/>
          <p:nvPr/>
        </p:nvGrpSpPr>
        <p:grpSpPr>
          <a:xfrm>
            <a:off x="7608600" y="1116360"/>
            <a:ext cx="538200" cy="577440"/>
            <a:chOff x="7608600" y="1116360"/>
            <a:chExt cx="538200" cy="577440"/>
          </a:xfrm>
        </p:grpSpPr>
        <p:sp>
          <p:nvSpPr>
            <p:cNvPr id="2678" name="CustomShape 98"/>
            <p:cNvSpPr/>
            <p:nvPr/>
          </p:nvSpPr>
          <p:spPr>
            <a:xfrm>
              <a:off x="7656120" y="1203120"/>
              <a:ext cx="490680" cy="490680"/>
            </a:xfrm>
            <a:prstGeom prst="rect">
              <a:avLst/>
            </a:prstGeom>
            <a:blipFill rotWithShape="0">
              <a:blip r:embed="rId20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79" name="CustomShape 99"/>
            <p:cNvSpPr/>
            <p:nvPr/>
          </p:nvSpPr>
          <p:spPr>
            <a:xfrm>
              <a:off x="7608600" y="11163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80" name="CustomShape 100"/>
            <p:cNvSpPr/>
            <p:nvPr/>
          </p:nvSpPr>
          <p:spPr>
            <a:xfrm>
              <a:off x="7895160" y="12222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81" name="CustomShape 101"/>
            <p:cNvSpPr/>
            <p:nvPr/>
          </p:nvSpPr>
          <p:spPr>
            <a:xfrm>
              <a:off x="7704720" y="13158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682" name="CustomShape 102"/>
          <p:cNvSpPr/>
          <p:nvPr/>
        </p:nvSpPr>
        <p:spPr>
          <a:xfrm>
            <a:off x="6585120" y="1459440"/>
            <a:ext cx="1070640" cy="261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683" name="Group 103"/>
          <p:cNvGrpSpPr/>
          <p:nvPr/>
        </p:nvGrpSpPr>
        <p:grpSpPr>
          <a:xfrm>
            <a:off x="7598520" y="1872000"/>
            <a:ext cx="583560" cy="577440"/>
            <a:chOff x="7598520" y="1872000"/>
            <a:chExt cx="583560" cy="577440"/>
          </a:xfrm>
        </p:grpSpPr>
        <p:sp>
          <p:nvSpPr>
            <p:cNvPr id="2684" name="CustomShape 104"/>
            <p:cNvSpPr/>
            <p:nvPr/>
          </p:nvSpPr>
          <p:spPr>
            <a:xfrm>
              <a:off x="7646040" y="1958760"/>
              <a:ext cx="490680" cy="490680"/>
            </a:xfrm>
            <a:prstGeom prst="rect">
              <a:avLst/>
            </a:prstGeom>
            <a:blipFill rotWithShape="0">
              <a:blip r:embed="rId21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85" name="CustomShape 105"/>
            <p:cNvSpPr/>
            <p:nvPr/>
          </p:nvSpPr>
          <p:spPr>
            <a:xfrm>
              <a:off x="7598520" y="18720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86" name="CustomShape 106"/>
            <p:cNvSpPr/>
            <p:nvPr/>
          </p:nvSpPr>
          <p:spPr>
            <a:xfrm>
              <a:off x="7992000" y="19778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87" name="CustomShape 107"/>
            <p:cNvSpPr/>
            <p:nvPr/>
          </p:nvSpPr>
          <p:spPr>
            <a:xfrm>
              <a:off x="7693560" y="20710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688" name="CustomShape 108"/>
          <p:cNvSpPr/>
          <p:nvPr/>
        </p:nvSpPr>
        <p:spPr>
          <a:xfrm>
            <a:off x="6630480" y="2200680"/>
            <a:ext cx="1015200" cy="165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689" name="CustomShape 109"/>
          <p:cNvSpPr/>
          <p:nvPr/>
        </p:nvSpPr>
        <p:spPr>
          <a:xfrm>
            <a:off x="6042600" y="216144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690" name="Group 110"/>
          <p:cNvGrpSpPr/>
          <p:nvPr/>
        </p:nvGrpSpPr>
        <p:grpSpPr>
          <a:xfrm>
            <a:off x="7603920" y="2601000"/>
            <a:ext cx="531720" cy="577440"/>
            <a:chOff x="7603920" y="2601000"/>
            <a:chExt cx="531720" cy="577440"/>
          </a:xfrm>
        </p:grpSpPr>
        <p:sp>
          <p:nvSpPr>
            <p:cNvPr id="2691" name="CustomShape 111"/>
            <p:cNvSpPr/>
            <p:nvPr/>
          </p:nvSpPr>
          <p:spPr>
            <a:xfrm>
              <a:off x="7644960" y="2687760"/>
              <a:ext cx="490680" cy="490680"/>
            </a:xfrm>
            <a:prstGeom prst="rect">
              <a:avLst/>
            </a:prstGeom>
            <a:blipFill rotWithShape="0">
              <a:blip r:embed="rId22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92" name="CustomShape 112"/>
            <p:cNvSpPr/>
            <p:nvPr/>
          </p:nvSpPr>
          <p:spPr>
            <a:xfrm>
              <a:off x="7694640" y="26010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93" name="CustomShape 113"/>
            <p:cNvSpPr/>
            <p:nvPr/>
          </p:nvSpPr>
          <p:spPr>
            <a:xfrm>
              <a:off x="7889400" y="27025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94" name="CustomShape 114"/>
            <p:cNvSpPr/>
            <p:nvPr/>
          </p:nvSpPr>
          <p:spPr>
            <a:xfrm>
              <a:off x="7603920" y="28004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695" name="Group 115"/>
          <p:cNvGrpSpPr/>
          <p:nvPr/>
        </p:nvGrpSpPr>
        <p:grpSpPr>
          <a:xfrm>
            <a:off x="7634880" y="3296520"/>
            <a:ext cx="536400" cy="573120"/>
            <a:chOff x="7634880" y="3296520"/>
            <a:chExt cx="536400" cy="573120"/>
          </a:xfrm>
        </p:grpSpPr>
        <p:sp>
          <p:nvSpPr>
            <p:cNvPr id="2696" name="CustomShape 116"/>
            <p:cNvSpPr/>
            <p:nvPr/>
          </p:nvSpPr>
          <p:spPr>
            <a:xfrm>
              <a:off x="7634880" y="3378960"/>
              <a:ext cx="490680" cy="490680"/>
            </a:xfrm>
            <a:prstGeom prst="rect">
              <a:avLst/>
            </a:prstGeom>
            <a:blipFill rotWithShape="0">
              <a:blip r:embed="rId23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697" name="CustomShape 117"/>
            <p:cNvSpPr/>
            <p:nvPr/>
          </p:nvSpPr>
          <p:spPr>
            <a:xfrm>
              <a:off x="7684560" y="32965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98" name="CustomShape 118"/>
            <p:cNvSpPr/>
            <p:nvPr/>
          </p:nvSpPr>
          <p:spPr>
            <a:xfrm>
              <a:off x="7981200" y="33980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699" name="CustomShape 119"/>
            <p:cNvSpPr/>
            <p:nvPr/>
          </p:nvSpPr>
          <p:spPr>
            <a:xfrm>
              <a:off x="7772400" y="34912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700" name="Group 120"/>
          <p:cNvGrpSpPr/>
          <p:nvPr/>
        </p:nvGrpSpPr>
        <p:grpSpPr>
          <a:xfrm>
            <a:off x="7569360" y="3936600"/>
            <a:ext cx="588960" cy="573120"/>
            <a:chOff x="7569360" y="3936600"/>
            <a:chExt cx="588960" cy="573120"/>
          </a:xfrm>
        </p:grpSpPr>
        <p:sp>
          <p:nvSpPr>
            <p:cNvPr id="2701" name="CustomShape 121"/>
            <p:cNvSpPr/>
            <p:nvPr/>
          </p:nvSpPr>
          <p:spPr>
            <a:xfrm>
              <a:off x="7622280" y="4019040"/>
              <a:ext cx="490680" cy="490680"/>
            </a:xfrm>
            <a:prstGeom prst="rect">
              <a:avLst/>
            </a:prstGeom>
            <a:blipFill rotWithShape="0">
              <a:blip r:embed="rId24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02" name="CustomShape 122"/>
            <p:cNvSpPr/>
            <p:nvPr/>
          </p:nvSpPr>
          <p:spPr>
            <a:xfrm>
              <a:off x="7671960" y="39366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03" name="CustomShape 123"/>
            <p:cNvSpPr/>
            <p:nvPr/>
          </p:nvSpPr>
          <p:spPr>
            <a:xfrm>
              <a:off x="7968240" y="40381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04" name="CustomShape 124"/>
            <p:cNvSpPr/>
            <p:nvPr/>
          </p:nvSpPr>
          <p:spPr>
            <a:xfrm>
              <a:off x="7569360" y="41317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705" name="CustomShape 125"/>
          <p:cNvSpPr/>
          <p:nvPr/>
        </p:nvSpPr>
        <p:spPr>
          <a:xfrm>
            <a:off x="6050160" y="295668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06" name="CustomShape 126"/>
          <p:cNvSpPr/>
          <p:nvPr/>
        </p:nvSpPr>
        <p:spPr>
          <a:xfrm>
            <a:off x="6584040" y="2947320"/>
            <a:ext cx="1019520" cy="219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07" name="CustomShape 127"/>
          <p:cNvSpPr/>
          <p:nvPr/>
        </p:nvSpPr>
        <p:spPr>
          <a:xfrm>
            <a:off x="6619320" y="3637800"/>
            <a:ext cx="1015200" cy="206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08" name="CustomShape 128"/>
          <p:cNvSpPr/>
          <p:nvPr/>
        </p:nvSpPr>
        <p:spPr>
          <a:xfrm>
            <a:off x="6609960" y="3954960"/>
            <a:ext cx="959040" cy="204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09" name="CustomShape 129"/>
          <p:cNvSpPr/>
          <p:nvPr/>
        </p:nvSpPr>
        <p:spPr>
          <a:xfrm>
            <a:off x="6616800" y="4878360"/>
            <a:ext cx="1005120" cy="5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10" name="CustomShape 130"/>
          <p:cNvSpPr/>
          <p:nvPr/>
        </p:nvSpPr>
        <p:spPr>
          <a:xfrm>
            <a:off x="6543360" y="6274080"/>
            <a:ext cx="1068120" cy="274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11" name="Group 131"/>
          <p:cNvGrpSpPr/>
          <p:nvPr/>
        </p:nvGrpSpPr>
        <p:grpSpPr>
          <a:xfrm>
            <a:off x="7622280" y="4587840"/>
            <a:ext cx="536040" cy="577440"/>
            <a:chOff x="7622280" y="4587840"/>
            <a:chExt cx="536040" cy="577440"/>
          </a:xfrm>
        </p:grpSpPr>
        <p:sp>
          <p:nvSpPr>
            <p:cNvPr id="2712" name="CustomShape 132"/>
            <p:cNvSpPr/>
            <p:nvPr/>
          </p:nvSpPr>
          <p:spPr>
            <a:xfrm>
              <a:off x="7622280" y="4674600"/>
              <a:ext cx="490680" cy="490680"/>
            </a:xfrm>
            <a:prstGeom prst="rect">
              <a:avLst/>
            </a:prstGeom>
            <a:blipFill rotWithShape="0">
              <a:blip r:embed="rId25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13" name="CustomShape 133"/>
            <p:cNvSpPr/>
            <p:nvPr/>
          </p:nvSpPr>
          <p:spPr>
            <a:xfrm>
              <a:off x="7772400" y="45878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14" name="CustomShape 134"/>
            <p:cNvSpPr/>
            <p:nvPr/>
          </p:nvSpPr>
          <p:spPr>
            <a:xfrm>
              <a:off x="7968240" y="46897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15" name="CustomShape 135"/>
            <p:cNvSpPr/>
            <p:nvPr/>
          </p:nvSpPr>
          <p:spPr>
            <a:xfrm>
              <a:off x="7663680" y="47872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716" name="CustomShape 136"/>
          <p:cNvSpPr/>
          <p:nvPr/>
        </p:nvSpPr>
        <p:spPr>
          <a:xfrm>
            <a:off x="6032520" y="363852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17" name="CustomShape 137"/>
          <p:cNvSpPr/>
          <p:nvPr/>
        </p:nvSpPr>
        <p:spPr>
          <a:xfrm>
            <a:off x="6035400" y="463284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18" name="Group 138"/>
          <p:cNvGrpSpPr/>
          <p:nvPr/>
        </p:nvGrpSpPr>
        <p:grpSpPr>
          <a:xfrm>
            <a:off x="7556760" y="5278320"/>
            <a:ext cx="550800" cy="573120"/>
            <a:chOff x="7556760" y="5278320"/>
            <a:chExt cx="550800" cy="573120"/>
          </a:xfrm>
        </p:grpSpPr>
        <p:sp>
          <p:nvSpPr>
            <p:cNvPr id="2719" name="CustomShape 139"/>
            <p:cNvSpPr/>
            <p:nvPr/>
          </p:nvSpPr>
          <p:spPr>
            <a:xfrm>
              <a:off x="7616880" y="5360760"/>
              <a:ext cx="490680" cy="490680"/>
            </a:xfrm>
            <a:prstGeom prst="rect">
              <a:avLst/>
            </a:prstGeom>
            <a:blipFill rotWithShape="0">
              <a:blip r:embed="rId26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20" name="CustomShape 140"/>
            <p:cNvSpPr/>
            <p:nvPr/>
          </p:nvSpPr>
          <p:spPr>
            <a:xfrm>
              <a:off x="7767000" y="52783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21" name="CustomShape 141"/>
            <p:cNvSpPr/>
            <p:nvPr/>
          </p:nvSpPr>
          <p:spPr>
            <a:xfrm>
              <a:off x="7556760" y="53798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22" name="CustomShape 142"/>
            <p:cNvSpPr/>
            <p:nvPr/>
          </p:nvSpPr>
          <p:spPr>
            <a:xfrm>
              <a:off x="7855920" y="54734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723" name="CustomShape 143"/>
          <p:cNvSpPr/>
          <p:nvPr/>
        </p:nvSpPr>
        <p:spPr>
          <a:xfrm>
            <a:off x="6533280" y="6911280"/>
            <a:ext cx="1083240" cy="303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24" name="CustomShape 144"/>
          <p:cNvSpPr/>
          <p:nvPr/>
        </p:nvSpPr>
        <p:spPr>
          <a:xfrm>
            <a:off x="6573960" y="5564880"/>
            <a:ext cx="982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cubicBezTo>
                  <a:pt x="7200" y="0"/>
                  <a:pt x="14400" y="0"/>
                  <a:pt x="21600" y="1080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25" name="CustomShape 145"/>
          <p:cNvSpPr/>
          <p:nvPr/>
        </p:nvSpPr>
        <p:spPr>
          <a:xfrm>
            <a:off x="6032520" y="530856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26" name="Group 146"/>
          <p:cNvGrpSpPr/>
          <p:nvPr/>
        </p:nvGrpSpPr>
        <p:grpSpPr>
          <a:xfrm>
            <a:off x="7611840" y="5915160"/>
            <a:ext cx="527760" cy="581760"/>
            <a:chOff x="7611840" y="5915160"/>
            <a:chExt cx="527760" cy="581760"/>
          </a:xfrm>
        </p:grpSpPr>
        <p:sp>
          <p:nvSpPr>
            <p:cNvPr id="2727" name="CustomShape 147"/>
            <p:cNvSpPr/>
            <p:nvPr/>
          </p:nvSpPr>
          <p:spPr>
            <a:xfrm>
              <a:off x="7611840" y="6006240"/>
              <a:ext cx="490680" cy="490680"/>
            </a:xfrm>
            <a:prstGeom prst="rect">
              <a:avLst/>
            </a:prstGeom>
            <a:blipFill rotWithShape="0">
              <a:blip r:embed="rId27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28" name="CustomShape 148"/>
            <p:cNvSpPr/>
            <p:nvPr/>
          </p:nvSpPr>
          <p:spPr>
            <a:xfrm>
              <a:off x="7855200" y="59151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29" name="CustomShape 149"/>
            <p:cNvSpPr/>
            <p:nvPr/>
          </p:nvSpPr>
          <p:spPr>
            <a:xfrm>
              <a:off x="7657200" y="60210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30" name="CustomShape 150"/>
            <p:cNvSpPr/>
            <p:nvPr/>
          </p:nvSpPr>
          <p:spPr>
            <a:xfrm>
              <a:off x="7949520" y="61225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731" name="CustomShape 151"/>
          <p:cNvSpPr/>
          <p:nvPr/>
        </p:nvSpPr>
        <p:spPr>
          <a:xfrm>
            <a:off x="6000120" y="634716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32" name="CustomShape 152"/>
          <p:cNvSpPr/>
          <p:nvPr/>
        </p:nvSpPr>
        <p:spPr>
          <a:xfrm>
            <a:off x="6000120" y="702972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33" name="Group 153"/>
          <p:cNvGrpSpPr/>
          <p:nvPr/>
        </p:nvGrpSpPr>
        <p:grpSpPr>
          <a:xfrm>
            <a:off x="7556760" y="6562440"/>
            <a:ext cx="550800" cy="577080"/>
            <a:chOff x="7556760" y="6562440"/>
            <a:chExt cx="550800" cy="577080"/>
          </a:xfrm>
        </p:grpSpPr>
        <p:sp>
          <p:nvSpPr>
            <p:cNvPr id="2734" name="CustomShape 154"/>
            <p:cNvSpPr/>
            <p:nvPr/>
          </p:nvSpPr>
          <p:spPr>
            <a:xfrm>
              <a:off x="7616880" y="6648840"/>
              <a:ext cx="490680" cy="490680"/>
            </a:xfrm>
            <a:prstGeom prst="rect">
              <a:avLst/>
            </a:prstGeom>
            <a:blipFill rotWithShape="0">
              <a:blip r:embed="rId28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35" name="CustomShape 155"/>
            <p:cNvSpPr/>
            <p:nvPr/>
          </p:nvSpPr>
          <p:spPr>
            <a:xfrm>
              <a:off x="7855920" y="65624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36" name="CustomShape 156"/>
            <p:cNvSpPr/>
            <p:nvPr/>
          </p:nvSpPr>
          <p:spPr>
            <a:xfrm>
              <a:off x="7556760" y="66682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37" name="CustomShape 157"/>
            <p:cNvSpPr/>
            <p:nvPr/>
          </p:nvSpPr>
          <p:spPr>
            <a:xfrm>
              <a:off x="7759800" y="67572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738" name="Group 158"/>
          <p:cNvGrpSpPr/>
          <p:nvPr/>
        </p:nvGrpSpPr>
        <p:grpSpPr>
          <a:xfrm>
            <a:off x="7564680" y="7191000"/>
            <a:ext cx="596520" cy="577440"/>
            <a:chOff x="7564680" y="7191000"/>
            <a:chExt cx="596520" cy="577440"/>
          </a:xfrm>
        </p:grpSpPr>
        <p:sp>
          <p:nvSpPr>
            <p:cNvPr id="2739" name="CustomShape 159"/>
            <p:cNvSpPr/>
            <p:nvPr/>
          </p:nvSpPr>
          <p:spPr>
            <a:xfrm>
              <a:off x="7625160" y="7277760"/>
              <a:ext cx="490680" cy="490680"/>
            </a:xfrm>
            <a:prstGeom prst="rect">
              <a:avLst/>
            </a:prstGeom>
            <a:blipFill rotWithShape="0">
              <a:blip r:embed="rId29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40" name="CustomShape 160"/>
            <p:cNvSpPr/>
            <p:nvPr/>
          </p:nvSpPr>
          <p:spPr>
            <a:xfrm>
              <a:off x="7864200" y="71910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41" name="CustomShape 161"/>
            <p:cNvSpPr/>
            <p:nvPr/>
          </p:nvSpPr>
          <p:spPr>
            <a:xfrm>
              <a:off x="7564680" y="72968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42" name="CustomShape 162"/>
            <p:cNvSpPr/>
            <p:nvPr/>
          </p:nvSpPr>
          <p:spPr>
            <a:xfrm>
              <a:off x="7971120" y="73857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743" name="CustomShape 163"/>
          <p:cNvSpPr/>
          <p:nvPr/>
        </p:nvSpPr>
        <p:spPr>
          <a:xfrm>
            <a:off x="6533280" y="7324200"/>
            <a:ext cx="1031040" cy="120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44" name="CustomShape 164"/>
          <p:cNvSpPr/>
          <p:nvPr/>
        </p:nvSpPr>
        <p:spPr>
          <a:xfrm>
            <a:off x="6544440" y="8004240"/>
            <a:ext cx="1021680" cy="69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45" name="CustomShape 165"/>
          <p:cNvSpPr/>
          <p:nvPr/>
        </p:nvSpPr>
        <p:spPr>
          <a:xfrm>
            <a:off x="6000120" y="772848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46" name="CustomShape 166"/>
          <p:cNvSpPr/>
          <p:nvPr/>
        </p:nvSpPr>
        <p:spPr>
          <a:xfrm>
            <a:off x="6544440" y="8633880"/>
            <a:ext cx="1068840" cy="781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47" name="CustomShape 167"/>
          <p:cNvSpPr/>
          <p:nvPr/>
        </p:nvSpPr>
        <p:spPr>
          <a:xfrm>
            <a:off x="6544440" y="9265680"/>
            <a:ext cx="1024200" cy="82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48" name="CustomShape 168"/>
          <p:cNvSpPr/>
          <p:nvPr/>
        </p:nvSpPr>
        <p:spPr>
          <a:xfrm>
            <a:off x="8139960" y="6208560"/>
            <a:ext cx="883080" cy="7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49" name="Group 169"/>
          <p:cNvGrpSpPr/>
          <p:nvPr/>
        </p:nvGrpSpPr>
        <p:grpSpPr>
          <a:xfrm>
            <a:off x="7566480" y="7805160"/>
            <a:ext cx="567720" cy="577440"/>
            <a:chOff x="7566480" y="7805160"/>
            <a:chExt cx="567720" cy="577440"/>
          </a:xfrm>
        </p:grpSpPr>
        <p:sp>
          <p:nvSpPr>
            <p:cNvPr id="2750" name="CustomShape 170"/>
            <p:cNvSpPr/>
            <p:nvPr/>
          </p:nvSpPr>
          <p:spPr>
            <a:xfrm>
              <a:off x="7606440" y="7891920"/>
              <a:ext cx="490680" cy="490680"/>
            </a:xfrm>
            <a:prstGeom prst="rect">
              <a:avLst/>
            </a:prstGeom>
            <a:blipFill rotWithShape="0">
              <a:blip r:embed="rId30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51" name="CustomShape 171"/>
            <p:cNvSpPr/>
            <p:nvPr/>
          </p:nvSpPr>
          <p:spPr>
            <a:xfrm>
              <a:off x="7944120" y="78051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52" name="CustomShape 172"/>
            <p:cNvSpPr/>
            <p:nvPr/>
          </p:nvSpPr>
          <p:spPr>
            <a:xfrm>
              <a:off x="7756920" y="79110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53" name="CustomShape 173"/>
            <p:cNvSpPr/>
            <p:nvPr/>
          </p:nvSpPr>
          <p:spPr>
            <a:xfrm>
              <a:off x="7566480" y="80046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754" name="CustomShape 174"/>
          <p:cNvSpPr/>
          <p:nvPr/>
        </p:nvSpPr>
        <p:spPr>
          <a:xfrm>
            <a:off x="6002640" y="836928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55" name="Group 175"/>
          <p:cNvGrpSpPr/>
          <p:nvPr/>
        </p:nvGrpSpPr>
        <p:grpSpPr>
          <a:xfrm>
            <a:off x="7613640" y="8442720"/>
            <a:ext cx="527760" cy="577080"/>
            <a:chOff x="7613640" y="8442720"/>
            <a:chExt cx="527760" cy="577080"/>
          </a:xfrm>
        </p:grpSpPr>
        <p:sp>
          <p:nvSpPr>
            <p:cNvPr id="2756" name="CustomShape 176"/>
            <p:cNvSpPr/>
            <p:nvPr/>
          </p:nvSpPr>
          <p:spPr>
            <a:xfrm>
              <a:off x="7613640" y="8529120"/>
              <a:ext cx="490680" cy="490680"/>
            </a:xfrm>
            <a:prstGeom prst="rect">
              <a:avLst/>
            </a:prstGeom>
            <a:blipFill rotWithShape="0">
              <a:blip r:embed="rId31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57" name="CustomShape 177"/>
            <p:cNvSpPr/>
            <p:nvPr/>
          </p:nvSpPr>
          <p:spPr>
            <a:xfrm>
              <a:off x="7951320" y="84427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58" name="CustomShape 178"/>
            <p:cNvSpPr/>
            <p:nvPr/>
          </p:nvSpPr>
          <p:spPr>
            <a:xfrm>
              <a:off x="7666560" y="85442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59" name="CustomShape 179"/>
            <p:cNvSpPr/>
            <p:nvPr/>
          </p:nvSpPr>
          <p:spPr>
            <a:xfrm>
              <a:off x="7857000" y="86457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grpSp>
        <p:nvGrpSpPr>
          <p:cNvPr id="2760" name="Group 180"/>
          <p:cNvGrpSpPr/>
          <p:nvPr/>
        </p:nvGrpSpPr>
        <p:grpSpPr>
          <a:xfrm>
            <a:off x="7569000" y="9083880"/>
            <a:ext cx="587880" cy="577440"/>
            <a:chOff x="7569000" y="9083880"/>
            <a:chExt cx="587880" cy="577440"/>
          </a:xfrm>
        </p:grpSpPr>
        <p:sp>
          <p:nvSpPr>
            <p:cNvPr id="2761" name="CustomShape 181"/>
            <p:cNvSpPr/>
            <p:nvPr/>
          </p:nvSpPr>
          <p:spPr>
            <a:xfrm>
              <a:off x="7620840" y="9170640"/>
              <a:ext cx="490680" cy="490680"/>
            </a:xfrm>
            <a:prstGeom prst="rect">
              <a:avLst/>
            </a:prstGeom>
            <a:blipFill rotWithShape="0">
              <a:blip r:embed="rId32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62" name="CustomShape 182"/>
            <p:cNvSpPr/>
            <p:nvPr/>
          </p:nvSpPr>
          <p:spPr>
            <a:xfrm>
              <a:off x="7966800" y="90838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63" name="CustomShape 183"/>
            <p:cNvSpPr/>
            <p:nvPr/>
          </p:nvSpPr>
          <p:spPr>
            <a:xfrm>
              <a:off x="7569000" y="91854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64" name="CustomShape 184"/>
            <p:cNvSpPr/>
            <p:nvPr/>
          </p:nvSpPr>
          <p:spPr>
            <a:xfrm>
              <a:off x="7860960" y="92829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765" name="CustomShape 185"/>
          <p:cNvSpPr/>
          <p:nvPr/>
        </p:nvSpPr>
        <p:spPr>
          <a:xfrm>
            <a:off x="6000120" y="899496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66" name="CustomShape 186"/>
          <p:cNvSpPr/>
          <p:nvPr/>
        </p:nvSpPr>
        <p:spPr>
          <a:xfrm>
            <a:off x="8170200" y="649800"/>
            <a:ext cx="870840" cy="360"/>
          </a:xfrm>
          <a:custGeom>
            <a:avLst/>
            <a:gdLst/>
            <a:ahLst/>
            <a:rect l="l" t="t" r="r" b="b"/>
            <a:pathLst>
              <a:path w="21600" h="0">
                <a:moveTo>
                  <a:pt x="0" y="0"/>
                </a:moveTo>
                <a:cubicBezTo>
                  <a:pt x="7200" y="0"/>
                  <a:pt x="14400" y="0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67" name="CustomShape 187"/>
          <p:cNvSpPr/>
          <p:nvPr/>
        </p:nvSpPr>
        <p:spPr>
          <a:xfrm>
            <a:off x="8147160" y="1405440"/>
            <a:ext cx="897120" cy="360"/>
          </a:xfrm>
          <a:custGeom>
            <a:avLst/>
            <a:gdLst/>
            <a:ahLst/>
            <a:rect l="l" t="t" r="r" b="b"/>
            <a:pathLst>
              <a:path w="21600" h="16214">
                <a:moveTo>
                  <a:pt x="0" y="14339"/>
                </a:moveTo>
                <a:cubicBezTo>
                  <a:pt x="7200" y="-5386"/>
                  <a:pt x="14400" y="-4761"/>
                  <a:pt x="21600" y="16214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68" name="CustomShape 188"/>
          <p:cNvSpPr/>
          <p:nvPr/>
        </p:nvSpPr>
        <p:spPr>
          <a:xfrm>
            <a:off x="8136000" y="2890080"/>
            <a:ext cx="88416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69" name="CustomShape 189"/>
          <p:cNvSpPr/>
          <p:nvPr/>
        </p:nvSpPr>
        <p:spPr>
          <a:xfrm>
            <a:off x="8171640" y="3584520"/>
            <a:ext cx="888480" cy="3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70" name="CustomShape 190"/>
          <p:cNvSpPr/>
          <p:nvPr/>
        </p:nvSpPr>
        <p:spPr>
          <a:xfrm>
            <a:off x="8158680" y="4230360"/>
            <a:ext cx="832680" cy="19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71" name="Group 191"/>
          <p:cNvGrpSpPr/>
          <p:nvPr/>
        </p:nvGrpSpPr>
        <p:grpSpPr>
          <a:xfrm>
            <a:off x="8993880" y="361080"/>
            <a:ext cx="584640" cy="577440"/>
            <a:chOff x="8993880" y="361080"/>
            <a:chExt cx="584640" cy="577440"/>
          </a:xfrm>
        </p:grpSpPr>
        <p:sp>
          <p:nvSpPr>
            <p:cNvPr id="2772" name="CustomShape 192"/>
            <p:cNvSpPr/>
            <p:nvPr/>
          </p:nvSpPr>
          <p:spPr>
            <a:xfrm>
              <a:off x="9041400" y="447840"/>
              <a:ext cx="490680" cy="490680"/>
            </a:xfrm>
            <a:prstGeom prst="rect">
              <a:avLst/>
            </a:prstGeom>
            <a:blipFill rotWithShape="0">
              <a:blip r:embed="rId33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73" name="CustomShape 193"/>
            <p:cNvSpPr/>
            <p:nvPr/>
          </p:nvSpPr>
          <p:spPr>
            <a:xfrm>
              <a:off x="8993880" y="3610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74" name="CustomShape 194"/>
            <p:cNvSpPr/>
            <p:nvPr/>
          </p:nvSpPr>
          <p:spPr>
            <a:xfrm>
              <a:off x="9191880" y="4669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75" name="CustomShape 195"/>
            <p:cNvSpPr/>
            <p:nvPr/>
          </p:nvSpPr>
          <p:spPr>
            <a:xfrm>
              <a:off x="9388440" y="5601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76" name="CustomShape 196"/>
            <p:cNvSpPr/>
            <p:nvPr/>
          </p:nvSpPr>
          <p:spPr>
            <a:xfrm>
              <a:off x="9096480" y="6490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777" name="CustomShape 197"/>
          <p:cNvSpPr/>
          <p:nvPr/>
        </p:nvSpPr>
        <p:spPr>
          <a:xfrm>
            <a:off x="7581960" y="38628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78" name="CustomShape 198"/>
          <p:cNvSpPr/>
          <p:nvPr/>
        </p:nvSpPr>
        <p:spPr>
          <a:xfrm>
            <a:off x="7597440" y="116388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79" name="Group 199"/>
          <p:cNvGrpSpPr/>
          <p:nvPr/>
        </p:nvGrpSpPr>
        <p:grpSpPr>
          <a:xfrm>
            <a:off x="8997120" y="1116360"/>
            <a:ext cx="578520" cy="577440"/>
            <a:chOff x="8997120" y="1116360"/>
            <a:chExt cx="578520" cy="577440"/>
          </a:xfrm>
        </p:grpSpPr>
        <p:sp>
          <p:nvSpPr>
            <p:cNvPr id="2780" name="CustomShape 200"/>
            <p:cNvSpPr/>
            <p:nvPr/>
          </p:nvSpPr>
          <p:spPr>
            <a:xfrm>
              <a:off x="9044640" y="1203120"/>
              <a:ext cx="490680" cy="490680"/>
            </a:xfrm>
            <a:prstGeom prst="rect">
              <a:avLst/>
            </a:prstGeom>
            <a:blipFill rotWithShape="0">
              <a:blip r:embed="rId34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81" name="CustomShape 201"/>
            <p:cNvSpPr/>
            <p:nvPr/>
          </p:nvSpPr>
          <p:spPr>
            <a:xfrm>
              <a:off x="8997120" y="11163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82" name="CustomShape 202"/>
            <p:cNvSpPr/>
            <p:nvPr/>
          </p:nvSpPr>
          <p:spPr>
            <a:xfrm>
              <a:off x="9283680" y="12222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83" name="CustomShape 203"/>
            <p:cNvSpPr/>
            <p:nvPr/>
          </p:nvSpPr>
          <p:spPr>
            <a:xfrm>
              <a:off x="9093240" y="13158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84" name="CustomShape 204"/>
            <p:cNvSpPr/>
            <p:nvPr/>
          </p:nvSpPr>
          <p:spPr>
            <a:xfrm>
              <a:off x="9385560" y="14173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785" name="CustomShape 205"/>
          <p:cNvSpPr/>
          <p:nvPr/>
        </p:nvSpPr>
        <p:spPr>
          <a:xfrm>
            <a:off x="7596720" y="192060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786" name="CustomShape 206"/>
          <p:cNvSpPr/>
          <p:nvPr/>
        </p:nvSpPr>
        <p:spPr>
          <a:xfrm>
            <a:off x="8204400" y="1847160"/>
            <a:ext cx="450000" cy="711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40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X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2787" name="CustomShape 207"/>
          <p:cNvSpPr/>
          <p:nvPr/>
        </p:nvSpPr>
        <p:spPr>
          <a:xfrm>
            <a:off x="7587360" y="263376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88" name="Group 208"/>
          <p:cNvGrpSpPr/>
          <p:nvPr/>
        </p:nvGrpSpPr>
        <p:grpSpPr>
          <a:xfrm>
            <a:off x="9020520" y="2601720"/>
            <a:ext cx="531720" cy="577080"/>
            <a:chOff x="9020520" y="2601720"/>
            <a:chExt cx="531720" cy="577080"/>
          </a:xfrm>
        </p:grpSpPr>
        <p:sp>
          <p:nvSpPr>
            <p:cNvPr id="2789" name="CustomShape 209"/>
            <p:cNvSpPr/>
            <p:nvPr/>
          </p:nvSpPr>
          <p:spPr>
            <a:xfrm>
              <a:off x="9061560" y="2688120"/>
              <a:ext cx="490680" cy="490680"/>
            </a:xfrm>
            <a:prstGeom prst="rect">
              <a:avLst/>
            </a:prstGeom>
            <a:blipFill rotWithShape="0">
              <a:blip r:embed="rId35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90" name="CustomShape 210"/>
            <p:cNvSpPr/>
            <p:nvPr/>
          </p:nvSpPr>
          <p:spPr>
            <a:xfrm>
              <a:off x="9111240" y="26017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91" name="CustomShape 211"/>
            <p:cNvSpPr/>
            <p:nvPr/>
          </p:nvSpPr>
          <p:spPr>
            <a:xfrm>
              <a:off x="9306000" y="27032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92" name="CustomShape 212"/>
            <p:cNvSpPr/>
            <p:nvPr/>
          </p:nvSpPr>
          <p:spPr>
            <a:xfrm>
              <a:off x="9020520" y="28008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93" name="CustomShape 213"/>
            <p:cNvSpPr/>
            <p:nvPr/>
          </p:nvSpPr>
          <p:spPr>
            <a:xfrm>
              <a:off x="9210960" y="29023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794" name="CustomShape 214"/>
          <p:cNvSpPr/>
          <p:nvPr/>
        </p:nvSpPr>
        <p:spPr>
          <a:xfrm>
            <a:off x="7581960" y="331380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795" name="Group 215"/>
          <p:cNvGrpSpPr/>
          <p:nvPr/>
        </p:nvGrpSpPr>
        <p:grpSpPr>
          <a:xfrm>
            <a:off x="9060480" y="3303360"/>
            <a:ext cx="536040" cy="573120"/>
            <a:chOff x="9060480" y="3303360"/>
            <a:chExt cx="536040" cy="573120"/>
          </a:xfrm>
        </p:grpSpPr>
        <p:sp>
          <p:nvSpPr>
            <p:cNvPr id="2796" name="CustomShape 216"/>
            <p:cNvSpPr/>
            <p:nvPr/>
          </p:nvSpPr>
          <p:spPr>
            <a:xfrm>
              <a:off x="9060480" y="3385800"/>
              <a:ext cx="490680" cy="490680"/>
            </a:xfrm>
            <a:prstGeom prst="rect">
              <a:avLst/>
            </a:prstGeom>
            <a:blipFill rotWithShape="0">
              <a:blip r:embed="rId36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797" name="CustomShape 217"/>
            <p:cNvSpPr/>
            <p:nvPr/>
          </p:nvSpPr>
          <p:spPr>
            <a:xfrm>
              <a:off x="9110160" y="33033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98" name="CustomShape 218"/>
            <p:cNvSpPr/>
            <p:nvPr/>
          </p:nvSpPr>
          <p:spPr>
            <a:xfrm>
              <a:off x="9406440" y="34048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799" name="CustomShape 219"/>
            <p:cNvSpPr/>
            <p:nvPr/>
          </p:nvSpPr>
          <p:spPr>
            <a:xfrm>
              <a:off x="9198000" y="34981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800" name="CustomShape 220"/>
          <p:cNvSpPr/>
          <p:nvPr/>
        </p:nvSpPr>
        <p:spPr>
          <a:xfrm>
            <a:off x="7581960" y="3983760"/>
            <a:ext cx="591120" cy="567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801" name="Group 221"/>
          <p:cNvGrpSpPr/>
          <p:nvPr/>
        </p:nvGrpSpPr>
        <p:grpSpPr>
          <a:xfrm>
            <a:off x="8991720" y="3971160"/>
            <a:ext cx="588960" cy="573120"/>
            <a:chOff x="8991720" y="3971160"/>
            <a:chExt cx="588960" cy="573120"/>
          </a:xfrm>
        </p:grpSpPr>
        <p:sp>
          <p:nvSpPr>
            <p:cNvPr id="2802" name="CustomShape 222"/>
            <p:cNvSpPr/>
            <p:nvPr/>
          </p:nvSpPr>
          <p:spPr>
            <a:xfrm>
              <a:off x="9044640" y="4053600"/>
              <a:ext cx="490680" cy="490680"/>
            </a:xfrm>
            <a:prstGeom prst="rect">
              <a:avLst/>
            </a:prstGeom>
            <a:blipFill rotWithShape="0">
              <a:blip r:embed="rId37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03" name="CustomShape 223"/>
            <p:cNvSpPr/>
            <p:nvPr/>
          </p:nvSpPr>
          <p:spPr>
            <a:xfrm>
              <a:off x="9094320" y="39711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04" name="CustomShape 224"/>
            <p:cNvSpPr/>
            <p:nvPr/>
          </p:nvSpPr>
          <p:spPr>
            <a:xfrm>
              <a:off x="9390600" y="40726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05" name="CustomShape 225"/>
            <p:cNvSpPr/>
            <p:nvPr/>
          </p:nvSpPr>
          <p:spPr>
            <a:xfrm>
              <a:off x="8991720" y="41662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806" name="CustomShape 226"/>
          <p:cNvSpPr/>
          <p:nvPr/>
        </p:nvSpPr>
        <p:spPr>
          <a:xfrm>
            <a:off x="8158680" y="4882680"/>
            <a:ext cx="888480" cy="18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807" name="CustomShape 227"/>
          <p:cNvSpPr/>
          <p:nvPr/>
        </p:nvSpPr>
        <p:spPr>
          <a:xfrm>
            <a:off x="8107920" y="5556240"/>
            <a:ext cx="868320" cy="6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808" name="CustomShape 228"/>
          <p:cNvSpPr/>
          <p:nvPr/>
        </p:nvSpPr>
        <p:spPr>
          <a:xfrm>
            <a:off x="7574400" y="4623120"/>
            <a:ext cx="591120" cy="567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809" name="Group 229"/>
          <p:cNvGrpSpPr/>
          <p:nvPr/>
        </p:nvGrpSpPr>
        <p:grpSpPr>
          <a:xfrm>
            <a:off x="9047520" y="4618440"/>
            <a:ext cx="536400" cy="577440"/>
            <a:chOff x="9047520" y="4618440"/>
            <a:chExt cx="536400" cy="577440"/>
          </a:xfrm>
        </p:grpSpPr>
        <p:sp>
          <p:nvSpPr>
            <p:cNvPr id="2810" name="CustomShape 230"/>
            <p:cNvSpPr/>
            <p:nvPr/>
          </p:nvSpPr>
          <p:spPr>
            <a:xfrm>
              <a:off x="9047520" y="4705200"/>
              <a:ext cx="490680" cy="490680"/>
            </a:xfrm>
            <a:prstGeom prst="rect">
              <a:avLst/>
            </a:prstGeom>
            <a:blipFill rotWithShape="0">
              <a:blip r:embed="rId38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11" name="CustomShape 231"/>
            <p:cNvSpPr/>
            <p:nvPr/>
          </p:nvSpPr>
          <p:spPr>
            <a:xfrm>
              <a:off x="9198000" y="46184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12" name="CustomShape 232"/>
            <p:cNvSpPr/>
            <p:nvPr/>
          </p:nvSpPr>
          <p:spPr>
            <a:xfrm>
              <a:off x="9393840" y="47199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13" name="CustomShape 233"/>
            <p:cNvSpPr/>
            <p:nvPr/>
          </p:nvSpPr>
          <p:spPr>
            <a:xfrm>
              <a:off x="9088920" y="48175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14" name="CustomShape 234"/>
            <p:cNvSpPr/>
            <p:nvPr/>
          </p:nvSpPr>
          <p:spPr>
            <a:xfrm>
              <a:off x="9292320" y="49064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815" name="CustomShape 235"/>
          <p:cNvSpPr/>
          <p:nvPr/>
        </p:nvSpPr>
        <p:spPr>
          <a:xfrm>
            <a:off x="7569360" y="5310360"/>
            <a:ext cx="591120" cy="567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816" name="Group 236"/>
          <p:cNvGrpSpPr/>
          <p:nvPr/>
        </p:nvGrpSpPr>
        <p:grpSpPr>
          <a:xfrm>
            <a:off x="8976240" y="5267520"/>
            <a:ext cx="551160" cy="573120"/>
            <a:chOff x="8976240" y="5267520"/>
            <a:chExt cx="551160" cy="573120"/>
          </a:xfrm>
        </p:grpSpPr>
        <p:sp>
          <p:nvSpPr>
            <p:cNvPr id="2817" name="CustomShape 237"/>
            <p:cNvSpPr/>
            <p:nvPr/>
          </p:nvSpPr>
          <p:spPr>
            <a:xfrm>
              <a:off x="9036720" y="5349960"/>
              <a:ext cx="490680" cy="490680"/>
            </a:xfrm>
            <a:prstGeom prst="rect">
              <a:avLst/>
            </a:prstGeom>
            <a:blipFill rotWithShape="0">
              <a:blip r:embed="rId39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18" name="CustomShape 238"/>
            <p:cNvSpPr/>
            <p:nvPr/>
          </p:nvSpPr>
          <p:spPr>
            <a:xfrm>
              <a:off x="9186840" y="52675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19" name="CustomShape 239"/>
            <p:cNvSpPr/>
            <p:nvPr/>
          </p:nvSpPr>
          <p:spPr>
            <a:xfrm>
              <a:off x="8976240" y="53690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20" name="CustomShape 240"/>
            <p:cNvSpPr/>
            <p:nvPr/>
          </p:nvSpPr>
          <p:spPr>
            <a:xfrm>
              <a:off x="9275760" y="54622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21" name="CustomShape 241"/>
            <p:cNvSpPr/>
            <p:nvPr/>
          </p:nvSpPr>
          <p:spPr>
            <a:xfrm>
              <a:off x="9078840" y="55512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822" name="CustomShape 242"/>
          <p:cNvSpPr/>
          <p:nvPr/>
        </p:nvSpPr>
        <p:spPr>
          <a:xfrm>
            <a:off x="7569360" y="5971320"/>
            <a:ext cx="591120" cy="567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823" name="CustomShape 243"/>
          <p:cNvSpPr/>
          <p:nvPr/>
        </p:nvSpPr>
        <p:spPr>
          <a:xfrm>
            <a:off x="8107920" y="6853680"/>
            <a:ext cx="882360" cy="7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824" name="Group 244"/>
          <p:cNvGrpSpPr/>
          <p:nvPr/>
        </p:nvGrpSpPr>
        <p:grpSpPr>
          <a:xfrm>
            <a:off x="9023400" y="5927760"/>
            <a:ext cx="527760" cy="581760"/>
            <a:chOff x="9023400" y="5927760"/>
            <a:chExt cx="527760" cy="581760"/>
          </a:xfrm>
        </p:grpSpPr>
        <p:sp>
          <p:nvSpPr>
            <p:cNvPr id="2825" name="CustomShape 245"/>
            <p:cNvSpPr/>
            <p:nvPr/>
          </p:nvSpPr>
          <p:spPr>
            <a:xfrm>
              <a:off x="9023400" y="6018840"/>
              <a:ext cx="490680" cy="490680"/>
            </a:xfrm>
            <a:prstGeom prst="rect">
              <a:avLst/>
            </a:prstGeom>
            <a:blipFill rotWithShape="0">
              <a:blip r:embed="rId40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26" name="CustomShape 246"/>
            <p:cNvSpPr/>
            <p:nvPr/>
          </p:nvSpPr>
          <p:spPr>
            <a:xfrm>
              <a:off x="9266760" y="59277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27" name="CustomShape 247"/>
            <p:cNvSpPr/>
            <p:nvPr/>
          </p:nvSpPr>
          <p:spPr>
            <a:xfrm>
              <a:off x="9069120" y="60336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28" name="CustomShape 248"/>
            <p:cNvSpPr/>
            <p:nvPr/>
          </p:nvSpPr>
          <p:spPr>
            <a:xfrm>
              <a:off x="9361080" y="61354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29" name="CustomShape 249"/>
            <p:cNvSpPr/>
            <p:nvPr/>
          </p:nvSpPr>
          <p:spPr>
            <a:xfrm>
              <a:off x="9160920" y="62244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830" name="CustomShape 250"/>
          <p:cNvSpPr/>
          <p:nvPr/>
        </p:nvSpPr>
        <p:spPr>
          <a:xfrm>
            <a:off x="8161560" y="7479720"/>
            <a:ext cx="826920" cy="360"/>
          </a:xfrm>
          <a:custGeom>
            <a:avLst/>
            <a:gdLst/>
            <a:ahLst/>
            <a:rect l="l" t="t" r="r" b="b"/>
            <a:pathLst>
              <a:path w="21600" h="16200">
                <a:moveTo>
                  <a:pt x="0" y="10"/>
                </a:moveTo>
                <a:cubicBezTo>
                  <a:pt x="7200" y="21600"/>
                  <a:pt x="14400" y="21597"/>
                  <a:pt x="21600" y="0"/>
                </a:cubicBez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831" name="CustomShape 251"/>
          <p:cNvSpPr/>
          <p:nvPr/>
        </p:nvSpPr>
        <p:spPr>
          <a:xfrm>
            <a:off x="7569360" y="6606720"/>
            <a:ext cx="591120" cy="567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832" name="Group 252"/>
          <p:cNvGrpSpPr/>
          <p:nvPr/>
        </p:nvGrpSpPr>
        <p:grpSpPr>
          <a:xfrm>
            <a:off x="8990280" y="6575040"/>
            <a:ext cx="551160" cy="577440"/>
            <a:chOff x="8990280" y="6575040"/>
            <a:chExt cx="551160" cy="577440"/>
          </a:xfrm>
        </p:grpSpPr>
        <p:sp>
          <p:nvSpPr>
            <p:cNvPr id="2833" name="CustomShape 253"/>
            <p:cNvSpPr/>
            <p:nvPr/>
          </p:nvSpPr>
          <p:spPr>
            <a:xfrm>
              <a:off x="9050760" y="6661800"/>
              <a:ext cx="490680" cy="490680"/>
            </a:xfrm>
            <a:prstGeom prst="rect">
              <a:avLst/>
            </a:prstGeom>
            <a:blipFill rotWithShape="0">
              <a:blip r:embed="rId41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34" name="CustomShape 254"/>
            <p:cNvSpPr/>
            <p:nvPr/>
          </p:nvSpPr>
          <p:spPr>
            <a:xfrm>
              <a:off x="9289800" y="65750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35" name="CustomShape 255"/>
            <p:cNvSpPr/>
            <p:nvPr/>
          </p:nvSpPr>
          <p:spPr>
            <a:xfrm>
              <a:off x="8990280" y="66808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36" name="CustomShape 256"/>
            <p:cNvSpPr/>
            <p:nvPr/>
          </p:nvSpPr>
          <p:spPr>
            <a:xfrm>
              <a:off x="9193680" y="67698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837" name="CustomShape 257"/>
          <p:cNvSpPr/>
          <p:nvPr/>
        </p:nvSpPr>
        <p:spPr>
          <a:xfrm>
            <a:off x="8097480" y="8101080"/>
            <a:ext cx="907560" cy="25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838" name="CustomShape 258"/>
          <p:cNvSpPr/>
          <p:nvPr/>
        </p:nvSpPr>
        <p:spPr>
          <a:xfrm>
            <a:off x="8104680" y="8737560"/>
            <a:ext cx="942840" cy="24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839" name="CustomShape 259"/>
          <p:cNvSpPr/>
          <p:nvPr/>
        </p:nvSpPr>
        <p:spPr>
          <a:xfrm>
            <a:off x="7567560" y="7233120"/>
            <a:ext cx="591120" cy="567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840" name="Group 260"/>
          <p:cNvGrpSpPr/>
          <p:nvPr/>
        </p:nvGrpSpPr>
        <p:grpSpPr>
          <a:xfrm>
            <a:off x="8989200" y="7191000"/>
            <a:ext cx="596520" cy="577440"/>
            <a:chOff x="8989200" y="7191000"/>
            <a:chExt cx="596520" cy="577440"/>
          </a:xfrm>
        </p:grpSpPr>
        <p:sp>
          <p:nvSpPr>
            <p:cNvPr id="2841" name="CustomShape 261"/>
            <p:cNvSpPr/>
            <p:nvPr/>
          </p:nvSpPr>
          <p:spPr>
            <a:xfrm>
              <a:off x="9049320" y="7277760"/>
              <a:ext cx="490680" cy="490680"/>
            </a:xfrm>
            <a:prstGeom prst="rect">
              <a:avLst/>
            </a:prstGeom>
            <a:blipFill rotWithShape="0">
              <a:blip r:embed="rId42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42" name="CustomShape 262"/>
            <p:cNvSpPr/>
            <p:nvPr/>
          </p:nvSpPr>
          <p:spPr>
            <a:xfrm>
              <a:off x="9288720" y="719100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43" name="CustomShape 263"/>
            <p:cNvSpPr/>
            <p:nvPr/>
          </p:nvSpPr>
          <p:spPr>
            <a:xfrm>
              <a:off x="8989200" y="72968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44" name="CustomShape 264"/>
            <p:cNvSpPr/>
            <p:nvPr/>
          </p:nvSpPr>
          <p:spPr>
            <a:xfrm>
              <a:off x="9395640" y="73857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45" name="CustomShape 265"/>
            <p:cNvSpPr/>
            <p:nvPr/>
          </p:nvSpPr>
          <p:spPr>
            <a:xfrm>
              <a:off x="9097200" y="74872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846" name="CustomShape 266"/>
          <p:cNvSpPr/>
          <p:nvPr/>
        </p:nvSpPr>
        <p:spPr>
          <a:xfrm>
            <a:off x="7559280" y="7864200"/>
            <a:ext cx="591120" cy="567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847" name="Group 267"/>
          <p:cNvGrpSpPr/>
          <p:nvPr/>
        </p:nvGrpSpPr>
        <p:grpSpPr>
          <a:xfrm>
            <a:off x="9005400" y="7846920"/>
            <a:ext cx="568080" cy="577440"/>
            <a:chOff x="9005400" y="7846920"/>
            <a:chExt cx="568080" cy="577440"/>
          </a:xfrm>
        </p:grpSpPr>
        <p:sp>
          <p:nvSpPr>
            <p:cNvPr id="2848" name="CustomShape 268"/>
            <p:cNvSpPr/>
            <p:nvPr/>
          </p:nvSpPr>
          <p:spPr>
            <a:xfrm>
              <a:off x="9045720" y="7933680"/>
              <a:ext cx="490680" cy="490680"/>
            </a:xfrm>
            <a:prstGeom prst="rect">
              <a:avLst/>
            </a:prstGeom>
            <a:blipFill rotWithShape="0">
              <a:blip r:embed="rId43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49" name="CustomShape 269"/>
            <p:cNvSpPr/>
            <p:nvPr/>
          </p:nvSpPr>
          <p:spPr>
            <a:xfrm>
              <a:off x="9383400" y="784692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50" name="CustomShape 270"/>
            <p:cNvSpPr/>
            <p:nvPr/>
          </p:nvSpPr>
          <p:spPr>
            <a:xfrm>
              <a:off x="9195840" y="79527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51" name="CustomShape 271"/>
            <p:cNvSpPr/>
            <p:nvPr/>
          </p:nvSpPr>
          <p:spPr>
            <a:xfrm>
              <a:off x="9005400" y="80463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52" name="CustomShape 272"/>
            <p:cNvSpPr/>
            <p:nvPr/>
          </p:nvSpPr>
          <p:spPr>
            <a:xfrm>
              <a:off x="9284760" y="81478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853" name="CustomShape 273"/>
          <p:cNvSpPr/>
          <p:nvPr/>
        </p:nvSpPr>
        <p:spPr>
          <a:xfrm>
            <a:off x="7569360" y="8497800"/>
            <a:ext cx="591120" cy="567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854" name="Group 274"/>
          <p:cNvGrpSpPr/>
          <p:nvPr/>
        </p:nvGrpSpPr>
        <p:grpSpPr>
          <a:xfrm>
            <a:off x="8999280" y="8480160"/>
            <a:ext cx="576360" cy="577440"/>
            <a:chOff x="8999280" y="8480160"/>
            <a:chExt cx="576360" cy="577440"/>
          </a:xfrm>
        </p:grpSpPr>
        <p:sp>
          <p:nvSpPr>
            <p:cNvPr id="2855" name="CustomShape 275"/>
            <p:cNvSpPr/>
            <p:nvPr/>
          </p:nvSpPr>
          <p:spPr>
            <a:xfrm>
              <a:off x="9047880" y="8566920"/>
              <a:ext cx="490680" cy="490680"/>
            </a:xfrm>
            <a:prstGeom prst="rect">
              <a:avLst/>
            </a:prstGeom>
            <a:blipFill rotWithShape="0">
              <a:blip r:embed="rId44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56" name="CustomShape 276"/>
            <p:cNvSpPr/>
            <p:nvPr/>
          </p:nvSpPr>
          <p:spPr>
            <a:xfrm>
              <a:off x="9385560" y="84801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57" name="CustomShape 277"/>
            <p:cNvSpPr/>
            <p:nvPr/>
          </p:nvSpPr>
          <p:spPr>
            <a:xfrm>
              <a:off x="9100800" y="858204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58" name="CustomShape 278"/>
            <p:cNvSpPr/>
            <p:nvPr/>
          </p:nvSpPr>
          <p:spPr>
            <a:xfrm>
              <a:off x="9291240" y="868356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  <p:sp>
          <p:nvSpPr>
            <p:cNvPr id="2859" name="CustomShape 279"/>
            <p:cNvSpPr/>
            <p:nvPr/>
          </p:nvSpPr>
          <p:spPr>
            <a:xfrm>
              <a:off x="8999280" y="8772480"/>
              <a:ext cx="190080" cy="2401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8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800" spc="-1" strike="noStrike">
                <a:latin typeface="Arial"/>
              </a:endParaRPr>
            </a:p>
          </p:txBody>
        </p:sp>
      </p:grpSp>
      <p:sp>
        <p:nvSpPr>
          <p:cNvPr id="2860" name="CustomShape 280"/>
          <p:cNvSpPr/>
          <p:nvPr/>
        </p:nvSpPr>
        <p:spPr>
          <a:xfrm>
            <a:off x="7574400" y="9129600"/>
            <a:ext cx="591120" cy="5677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861" name="CustomShape 281"/>
          <p:cNvSpPr/>
          <p:nvPr/>
        </p:nvSpPr>
        <p:spPr>
          <a:xfrm>
            <a:off x="8191800" y="9070200"/>
            <a:ext cx="450000" cy="7117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40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X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2862" name="CustomShape 282"/>
          <p:cNvSpPr/>
          <p:nvPr/>
        </p:nvSpPr>
        <p:spPr>
          <a:xfrm>
            <a:off x="8991720" y="385200"/>
            <a:ext cx="591120" cy="591120"/>
          </a:xfrm>
          <a:prstGeom prst="rect">
            <a:avLst/>
          </a:prstGeom>
          <a:noFill/>
          <a:ln w="25560">
            <a:solidFill>
              <a:schemeClr val="accent4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863" name="CustomShape 283"/>
          <p:cNvSpPr/>
          <p:nvPr/>
        </p:nvSpPr>
        <p:spPr>
          <a:xfrm>
            <a:off x="9578880" y="712080"/>
            <a:ext cx="1266120" cy="268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38160">
            <a:solidFill>
              <a:srgbClr val="838787"/>
            </a:solidFill>
            <a:custDash>
              <a:ds d="100000" sp="200000"/>
            </a:custDash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2864" name="Group 284"/>
          <p:cNvGrpSpPr/>
          <p:nvPr/>
        </p:nvGrpSpPr>
        <p:grpSpPr>
          <a:xfrm>
            <a:off x="10808280" y="77760"/>
            <a:ext cx="2034720" cy="2223720"/>
            <a:chOff x="10808280" y="77760"/>
            <a:chExt cx="2034720" cy="2223720"/>
          </a:xfrm>
        </p:grpSpPr>
        <p:sp>
          <p:nvSpPr>
            <p:cNvPr id="2865" name="CustomShape 285"/>
            <p:cNvSpPr/>
            <p:nvPr/>
          </p:nvSpPr>
          <p:spPr>
            <a:xfrm>
              <a:off x="10845360" y="379800"/>
              <a:ext cx="1710360" cy="1710360"/>
            </a:xfrm>
            <a:prstGeom prst="rect">
              <a:avLst/>
            </a:prstGeom>
            <a:blipFill rotWithShape="0">
              <a:blip r:embed="rId45"/>
              <a:stretch>
                <a:fillRect/>
              </a:stretch>
            </a:blip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866" name="CustomShape 286"/>
            <p:cNvSpPr/>
            <p:nvPr/>
          </p:nvSpPr>
          <p:spPr>
            <a:xfrm>
              <a:off x="10808280" y="77760"/>
              <a:ext cx="663120" cy="8373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2867" name="CustomShape 287"/>
            <p:cNvSpPr/>
            <p:nvPr/>
          </p:nvSpPr>
          <p:spPr>
            <a:xfrm>
              <a:off x="11499480" y="433800"/>
              <a:ext cx="663120" cy="8373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2868" name="CustomShape 288"/>
            <p:cNvSpPr/>
            <p:nvPr/>
          </p:nvSpPr>
          <p:spPr>
            <a:xfrm>
              <a:off x="12179880" y="790920"/>
              <a:ext cx="663120" cy="8373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2869" name="CustomShape 289"/>
            <p:cNvSpPr/>
            <p:nvPr/>
          </p:nvSpPr>
          <p:spPr>
            <a:xfrm>
              <a:off x="11151360" y="1121040"/>
              <a:ext cx="663120" cy="8373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  <p:sp>
          <p:nvSpPr>
            <p:cNvPr id="2870" name="CustomShape 290"/>
            <p:cNvSpPr/>
            <p:nvPr/>
          </p:nvSpPr>
          <p:spPr>
            <a:xfrm>
              <a:off x="11837160" y="1464120"/>
              <a:ext cx="663120" cy="8373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>
                <a:lnSpc>
                  <a:spcPct val="80000"/>
                </a:lnSpc>
                <a:spcBef>
                  <a:spcPts val="2801"/>
                </a:spcBef>
              </a:pPr>
              <a:r>
                <a:rPr b="0" lang="pt-BR" sz="2400" spc="-1" strike="noStrike" cap="all">
                  <a:solidFill>
                    <a:srgbClr val="34a5da"/>
                  </a:solidFill>
                  <a:latin typeface="DIN Condensed"/>
                  <a:ea typeface="DIN Condensed"/>
                </a:rPr>
                <a:t>♛</a:t>
              </a:r>
              <a:endParaRPr b="0" lang="pt-BR" sz="2400" spc="-1" strike="noStrike">
                <a:latin typeface="Arial"/>
              </a:endParaRPr>
            </a:p>
          </p:txBody>
        </p:sp>
      </p:grpSp>
      <p:sp>
        <p:nvSpPr>
          <p:cNvPr id="2871" name="CustomShape 291"/>
          <p:cNvSpPr/>
          <p:nvPr/>
        </p:nvSpPr>
        <p:spPr>
          <a:xfrm>
            <a:off x="10723680" y="234000"/>
            <a:ext cx="1986840" cy="1986840"/>
          </a:xfrm>
          <a:prstGeom prst="rect">
            <a:avLst/>
          </a:prstGeom>
          <a:noFill/>
          <a:ln w="25560">
            <a:solidFill>
              <a:schemeClr val="accent5"/>
            </a:solidFill>
            <a:miter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04" dur="indefinite" restart="never" nodeType="tmRoot">
          <p:childTnLst>
            <p:seq>
              <p:cTn id="205" dur="indefinite" nodeType="mainSeq">
                <p:childTnLst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9" fill="hold"/>
                                        <p:tgtEl>
                                          <p:spTgt spid="2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3" fill="hold"/>
                                        <p:tgtEl>
                                          <p:spTgt spid="2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14" dur="300"/>
                                        <p:tgtEl>
                                          <p:spTgt spid="2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300"/>
                            </p:stCondLst>
                            <p:childTnLst>
                              <p:par>
                                <p:cTn id="216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7" fill="hold"/>
                                        <p:tgtEl>
                                          <p:spTgt spid="2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18" dur="300"/>
                                        <p:tgtEl>
                                          <p:spTgt spid="2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600"/>
                            </p:stCondLst>
                            <p:childTnLst>
                              <p:par>
                                <p:cTn id="220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1" fill="hold"/>
                                        <p:tgtEl>
                                          <p:spTgt spid="2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22" dur="300"/>
                                        <p:tgtEl>
                                          <p:spTgt spid="2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900"/>
                            </p:stCondLst>
                            <p:childTnLst>
                              <p:par>
                                <p:cTn id="224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5" fill="hold"/>
                                        <p:tgtEl>
                                          <p:spTgt spid="2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26" dur="300"/>
                                        <p:tgtEl>
                                          <p:spTgt spid="2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1200"/>
                            </p:stCondLst>
                            <p:childTnLst>
                              <p:par>
                                <p:cTn id="228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9" fill="hold"/>
                                        <p:tgtEl>
                                          <p:spTgt spid="2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30" dur="300"/>
                                        <p:tgtEl>
                                          <p:spTgt spid="2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1500"/>
                            </p:stCondLst>
                            <p:childTnLst>
                              <p:par>
                                <p:cTn id="232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3" fill="hold"/>
                                        <p:tgtEl>
                                          <p:spTgt spid="2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1500"/>
                            </p:stCondLst>
                            <p:childTnLst>
                              <p:par>
                                <p:cTn id="235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6" fill="hold"/>
                                        <p:tgtEl>
                                          <p:spTgt spid="2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1500"/>
                            </p:stCondLst>
                            <p:childTnLst>
                              <p:par>
                                <p:cTn id="238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9" fill="hold"/>
                                        <p:tgtEl>
                                          <p:spTgt spid="2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1500"/>
                            </p:stCondLst>
                            <p:childTnLst>
                              <p:par>
                                <p:cTn id="241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2" fill="hold"/>
                                        <p:tgtEl>
                                          <p:spTgt spid="2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4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5" fill="hold"/>
                                        <p:tgtEl>
                                          <p:spTgt spid="2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9" fill="hold"/>
                                        <p:tgtEl>
                                          <p:spTgt spid="2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3" fill="hold"/>
                                        <p:tgtEl>
                                          <p:spTgt spid="2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54" dur="300"/>
                                        <p:tgtEl>
                                          <p:spTgt spid="2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>
                            <p:stCondLst>
                              <p:cond delay="300"/>
                            </p:stCondLst>
                            <p:childTnLst>
                              <p:par>
                                <p:cTn id="256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7" fill="hold"/>
                                        <p:tgtEl>
                                          <p:spTgt spid="2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58" dur="300"/>
                                        <p:tgtEl>
                                          <p:spTgt spid="2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600"/>
                            </p:stCondLst>
                            <p:childTnLst>
                              <p:par>
                                <p:cTn id="260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1" fill="hold"/>
                                        <p:tgtEl>
                                          <p:spTgt spid="2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62" dur="300"/>
                                        <p:tgtEl>
                                          <p:spTgt spid="2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900"/>
                            </p:stCondLst>
                            <p:childTnLst>
                              <p:par>
                                <p:cTn id="264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5" fill="hold"/>
                                        <p:tgtEl>
                                          <p:spTgt spid="2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900"/>
                            </p:stCondLst>
                            <p:childTnLst>
                              <p:par>
                                <p:cTn id="267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8" fill="hold"/>
                                        <p:tgtEl>
                                          <p:spTgt spid="2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900"/>
                            </p:stCondLst>
                            <p:childTnLst>
                              <p:par>
                                <p:cTn id="270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1" fill="hold"/>
                                        <p:tgtEl>
                                          <p:spTgt spid="2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2" fill="hold">
                      <p:stCondLst>
                        <p:cond delay="indefinite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5" fill="hold"/>
                                        <p:tgtEl>
                                          <p:spTgt spid="2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6" fill="hold">
                      <p:stCondLst>
                        <p:cond delay="indefinite"/>
                      </p:stCondLst>
                      <p:childTnLst>
                        <p:par>
                          <p:cTn id="277" fill="hold">
                            <p:stCondLst>
                              <p:cond delay="0"/>
                            </p:stCondLst>
                            <p:childTnLst>
                              <p:par>
                                <p:cTn id="278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9" fill="hold"/>
                                        <p:tgtEl>
                                          <p:spTgt spid="2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80" dur="300"/>
                                        <p:tgtEl>
                                          <p:spTgt spid="2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300"/>
                            </p:stCondLst>
                            <p:childTnLst>
                              <p:par>
                                <p:cTn id="282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3" fill="hold"/>
                                        <p:tgtEl>
                                          <p:spTgt spid="2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84" dur="300"/>
                                        <p:tgtEl>
                                          <p:spTgt spid="2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hold">
                            <p:stCondLst>
                              <p:cond delay="600"/>
                            </p:stCondLst>
                            <p:childTnLst>
                              <p:par>
                                <p:cTn id="286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7" fill="hold"/>
                                        <p:tgtEl>
                                          <p:spTgt spid="2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600"/>
                            </p:stCondLst>
                            <p:childTnLst>
                              <p:par>
                                <p:cTn id="289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0" fill="hold"/>
                                        <p:tgtEl>
                                          <p:spTgt spid="2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4" fill="hold"/>
                                        <p:tgtEl>
                                          <p:spTgt spid="2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8" fill="hold"/>
                                        <p:tgtEl>
                                          <p:spTgt spid="2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299" dur="300"/>
                                        <p:tgtEl>
                                          <p:spTgt spid="2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300"/>
                            </p:stCondLst>
                            <p:childTnLst>
                              <p:par>
                                <p:cTn id="301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2" fill="hold"/>
                                        <p:tgtEl>
                                          <p:spTgt spid="2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303" dur="300"/>
                                        <p:tgtEl>
                                          <p:spTgt spid="2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600"/>
                            </p:stCondLst>
                            <p:childTnLst>
                              <p:par>
                                <p:cTn id="305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6" fill="hold"/>
                                        <p:tgtEl>
                                          <p:spTgt spid="2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7" fill="hold">
                            <p:stCondLst>
                              <p:cond delay="600"/>
                            </p:stCondLst>
                            <p:childTnLst>
                              <p:par>
                                <p:cTn id="308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9" fill="hold"/>
                                        <p:tgtEl>
                                          <p:spTgt spid="2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0" fill="hold">
                      <p:stCondLst>
                        <p:cond delay="indefinite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3" fill="hold"/>
                                        <p:tgtEl>
                                          <p:spTgt spid="2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4" fill="hold">
                      <p:stCondLst>
                        <p:cond delay="indefinite"/>
                      </p:stCondLst>
                      <p:childTnLst>
                        <p:par>
                          <p:cTn id="315" fill="hold">
                            <p:stCondLst>
                              <p:cond delay="0"/>
                            </p:stCondLst>
                            <p:childTnLst>
                              <p:par>
                                <p:cTn id="316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7" fill="hold"/>
                                        <p:tgtEl>
                                          <p:spTgt spid="2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318" dur="300"/>
                                        <p:tgtEl>
                                          <p:spTgt spid="2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300"/>
                            </p:stCondLst>
                            <p:childTnLst>
                              <p:par>
                                <p:cTn id="320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1" fill="hold"/>
                                        <p:tgtEl>
                                          <p:spTgt spid="2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322" dur="300"/>
                                        <p:tgtEl>
                                          <p:spTgt spid="2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600"/>
                            </p:stCondLst>
                            <p:childTnLst>
                              <p:par>
                                <p:cTn id="324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5" fill="hold"/>
                                        <p:tgtEl>
                                          <p:spTgt spid="2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6" fill="hold">
                            <p:stCondLst>
                              <p:cond delay="600"/>
                            </p:stCondLst>
                            <p:childTnLst>
                              <p:par>
                                <p:cTn id="327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8" fill="hold"/>
                                        <p:tgtEl>
                                          <p:spTgt spid="2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9" fill="hold">
                      <p:stCondLst>
                        <p:cond delay="indefinite"/>
                      </p:stCondLst>
                      <p:childTnLst>
                        <p:par>
                          <p:cTn id="330" fill="hold">
                            <p:stCondLst>
                              <p:cond delay="0"/>
                            </p:stCondLst>
                            <p:childTnLst>
                              <p:par>
                                <p:cTn id="331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2" fill="hold"/>
                                        <p:tgtEl>
                                          <p:spTgt spid="2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3" fill="hold">
                      <p:stCondLst>
                        <p:cond delay="indefinite"/>
                      </p:stCondLst>
                      <p:childTnLst>
                        <p:par>
                          <p:cTn id="334" fill="hold">
                            <p:stCondLst>
                              <p:cond delay="0"/>
                            </p:stCondLst>
                            <p:childTnLst>
                              <p:par>
                                <p:cTn id="335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6" fill="hold"/>
                                        <p:tgtEl>
                                          <p:spTgt spid="2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337" dur="300"/>
                                        <p:tgtEl>
                                          <p:spTgt spid="2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8" fill="hold">
                            <p:stCondLst>
                              <p:cond delay="300"/>
                            </p:stCondLst>
                            <p:childTnLst>
                              <p:par>
                                <p:cTn id="339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0" fill="hold"/>
                                        <p:tgtEl>
                                          <p:spTgt spid="2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341" dur="300"/>
                                        <p:tgtEl>
                                          <p:spTgt spid="2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2" fill="hold">
                            <p:stCondLst>
                              <p:cond delay="600"/>
                            </p:stCondLst>
                            <p:childTnLst>
                              <p:par>
                                <p:cTn id="343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4" fill="hold"/>
                                        <p:tgtEl>
                                          <p:spTgt spid="2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345" dur="300"/>
                                        <p:tgtEl>
                                          <p:spTgt spid="2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900"/>
                            </p:stCondLst>
                            <p:childTnLst>
                              <p:par>
                                <p:cTn id="347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8" fill="hold"/>
                                        <p:tgtEl>
                                          <p:spTgt spid="2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9" fill="hold">
                            <p:stCondLst>
                              <p:cond delay="900"/>
                            </p:stCondLst>
                            <p:childTnLst>
                              <p:par>
                                <p:cTn id="350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1" fill="hold"/>
                                        <p:tgtEl>
                                          <p:spTgt spid="2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900"/>
                            </p:stCondLst>
                            <p:childTnLst>
                              <p:par>
                                <p:cTn id="353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4" fill="hold"/>
                                        <p:tgtEl>
                                          <p:spTgt spid="2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5" fill="hold">
                      <p:stCondLst>
                        <p:cond delay="indefinite"/>
                      </p:stCondLst>
                      <p:childTnLst>
                        <p:par>
                          <p:cTn id="356" fill="hold">
                            <p:stCondLst>
                              <p:cond delay="0"/>
                            </p:stCondLst>
                            <p:childTnLst>
                              <p:par>
                                <p:cTn id="357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8" fill="hold"/>
                                        <p:tgtEl>
                                          <p:spTgt spid="2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9" fill="hold">
                      <p:stCondLst>
                        <p:cond delay="indefinite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2" fill="hold"/>
                                        <p:tgtEl>
                                          <p:spTgt spid="2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363" dur="300"/>
                                        <p:tgtEl>
                                          <p:spTgt spid="2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300"/>
                            </p:stCondLst>
                            <p:childTnLst>
                              <p:par>
                                <p:cTn id="365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6" fill="hold"/>
                                        <p:tgtEl>
                                          <p:spTgt spid="2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7" fill="hold">
                      <p:stCondLst>
                        <p:cond delay="indefinite"/>
                      </p:stCondLst>
                      <p:childTnLst>
                        <p:par>
                          <p:cTn id="368" fill="hold">
                            <p:stCondLst>
                              <p:cond delay="0"/>
                            </p:stCondLst>
                            <p:childTnLst>
                              <p:par>
                                <p:cTn id="369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0" fill="hold"/>
                                        <p:tgtEl>
                                          <p:spTgt spid="2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1" fill="hold">
                      <p:stCondLst>
                        <p:cond delay="indefinite"/>
                      </p:stCondLst>
                      <p:childTnLst>
                        <p:par>
                          <p:cTn id="372" fill="hold">
                            <p:stCondLst>
                              <p:cond delay="0"/>
                            </p:stCondLst>
                            <p:childTnLst>
                              <p:par>
                                <p:cTn id="373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4" fill="hold"/>
                                        <p:tgtEl>
                                          <p:spTgt spid="2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375" dur="300"/>
                                        <p:tgtEl>
                                          <p:spTgt spid="2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300"/>
                            </p:stCondLst>
                            <p:childTnLst>
                              <p:par>
                                <p:cTn id="377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8" fill="hold"/>
                                        <p:tgtEl>
                                          <p:spTgt spid="2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9" fill="hold">
                      <p:stCondLst>
                        <p:cond delay="indefinite"/>
                      </p:stCondLst>
                      <p:childTnLst>
                        <p:par>
                          <p:cTn id="380" fill="hold">
                            <p:stCondLst>
                              <p:cond delay="0"/>
                            </p:stCondLst>
                            <p:childTnLst>
                              <p:par>
                                <p:cTn id="381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2" fill="hold"/>
                                        <p:tgtEl>
                                          <p:spTgt spid="2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6" fill="hold"/>
                                        <p:tgtEl>
                                          <p:spTgt spid="2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387" dur="300"/>
                                        <p:tgtEl>
                                          <p:spTgt spid="2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300"/>
                            </p:stCondLst>
                            <p:childTnLst>
                              <p:par>
                                <p:cTn id="389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0" fill="hold"/>
                                        <p:tgtEl>
                                          <p:spTgt spid="2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1" fill="hold">
                      <p:stCondLst>
                        <p:cond delay="indefinite"/>
                      </p:stCondLst>
                      <p:childTnLst>
                        <p:par>
                          <p:cTn id="392" fill="hold">
                            <p:stCondLst>
                              <p:cond delay="0"/>
                            </p:stCondLst>
                            <p:childTnLst>
                              <p:par>
                                <p:cTn id="393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4" fill="hold"/>
                                        <p:tgtEl>
                                          <p:spTgt spid="2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5" fill="hold">
                      <p:stCondLst>
                        <p:cond delay="indefinite"/>
                      </p:stCondLst>
                      <p:childTnLst>
                        <p:par>
                          <p:cTn id="396" fill="hold">
                            <p:stCondLst>
                              <p:cond delay="0"/>
                            </p:stCondLst>
                            <p:childTnLst>
                              <p:par>
                                <p:cTn id="397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8" fill="hold"/>
                                        <p:tgtEl>
                                          <p:spTgt spid="2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399" dur="300"/>
                                        <p:tgtEl>
                                          <p:spTgt spid="2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300"/>
                            </p:stCondLst>
                            <p:childTnLst>
                              <p:par>
                                <p:cTn id="401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2" fill="hold"/>
                                        <p:tgtEl>
                                          <p:spTgt spid="2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3" fill="hold">
                      <p:stCondLst>
                        <p:cond delay="indefinite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6" fill="hold"/>
                                        <p:tgtEl>
                                          <p:spTgt spid="2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0" fill="hold"/>
                                        <p:tgtEl>
                                          <p:spTgt spid="2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411" dur="300"/>
                                        <p:tgtEl>
                                          <p:spTgt spid="2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hold">
                            <p:stCondLst>
                              <p:cond delay="300"/>
                            </p:stCondLst>
                            <p:childTnLst>
                              <p:par>
                                <p:cTn id="413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4" fill="hold"/>
                                        <p:tgtEl>
                                          <p:spTgt spid="2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415" dur="300"/>
                                        <p:tgtEl>
                                          <p:spTgt spid="2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600"/>
                            </p:stCondLst>
                            <p:childTnLst>
                              <p:par>
                                <p:cTn id="417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8" fill="hold"/>
                                        <p:tgtEl>
                                          <p:spTgt spid="2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9" fill="hold">
                            <p:stCondLst>
                              <p:cond delay="600"/>
                            </p:stCondLst>
                            <p:childTnLst>
                              <p:par>
                                <p:cTn id="420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1" fill="hold"/>
                                        <p:tgtEl>
                                          <p:spTgt spid="2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2" fill="hold">
                      <p:stCondLst>
                        <p:cond delay="indefinite"/>
                      </p:stCondLst>
                      <p:childTnLst>
                        <p:par>
                          <p:cTn id="423" fill="hold">
                            <p:stCondLst>
                              <p:cond delay="0"/>
                            </p:stCondLst>
                            <p:childTnLst>
                              <p:par>
                                <p:cTn id="424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5" fill="hold"/>
                                        <p:tgtEl>
                                          <p:spTgt spid="2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6" fill="hold">
                      <p:stCondLst>
                        <p:cond delay="indefinite"/>
                      </p:stCondLst>
                      <p:childTnLst>
                        <p:par>
                          <p:cTn id="427" fill="hold">
                            <p:stCondLst>
                              <p:cond delay="0"/>
                            </p:stCondLst>
                            <p:childTnLst>
                              <p:par>
                                <p:cTn id="428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9" fill="hold"/>
                                        <p:tgtEl>
                                          <p:spTgt spid="2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430" dur="300"/>
                                        <p:tgtEl>
                                          <p:spTgt spid="2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>
                            <p:stCondLst>
                              <p:cond delay="300"/>
                            </p:stCondLst>
                            <p:childTnLst>
                              <p:par>
                                <p:cTn id="432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3" fill="hold"/>
                                        <p:tgtEl>
                                          <p:spTgt spid="2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4" fill="hold">
                      <p:stCondLst>
                        <p:cond delay="indefinite"/>
                      </p:stCondLst>
                      <p:childTnLst>
                        <p:par>
                          <p:cTn id="435" fill="hold">
                            <p:stCondLst>
                              <p:cond delay="0"/>
                            </p:stCondLst>
                            <p:childTnLst>
                              <p:par>
                                <p:cTn id="436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7" fill="hold"/>
                                        <p:tgtEl>
                                          <p:spTgt spid="2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8" fill="hold">
                      <p:stCondLst>
                        <p:cond delay="indefinite"/>
                      </p:stCondLst>
                      <p:childTnLst>
                        <p:par>
                          <p:cTn id="439" fill="hold">
                            <p:stCondLst>
                              <p:cond delay="0"/>
                            </p:stCondLst>
                            <p:childTnLst>
                              <p:par>
                                <p:cTn id="440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1" fill="hold"/>
                                        <p:tgtEl>
                                          <p:spTgt spid="2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442" dur="300"/>
                                        <p:tgtEl>
                                          <p:spTgt spid="2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>
                            <p:stCondLst>
                              <p:cond delay="300"/>
                            </p:stCondLst>
                            <p:childTnLst>
                              <p:par>
                                <p:cTn id="444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5" fill="hold"/>
                                        <p:tgtEl>
                                          <p:spTgt spid="2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6" fill="hold">
                      <p:stCondLst>
                        <p:cond delay="indefinite"/>
                      </p:stCondLst>
                      <p:childTnLst>
                        <p:par>
                          <p:cTn id="447" fill="hold">
                            <p:stCondLst>
                              <p:cond delay="0"/>
                            </p:stCondLst>
                            <p:childTnLst>
                              <p:par>
                                <p:cTn id="448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9" fill="hold"/>
                                        <p:tgtEl>
                                          <p:spTgt spid="2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0" fill="hold">
                      <p:stCondLst>
                        <p:cond delay="indefinite"/>
                      </p:stCondLst>
                      <p:childTnLst>
                        <p:par>
                          <p:cTn id="451" fill="hold">
                            <p:stCondLst>
                              <p:cond delay="0"/>
                            </p:stCondLst>
                            <p:childTnLst>
                              <p:par>
                                <p:cTn id="452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3" fill="hold"/>
                                        <p:tgtEl>
                                          <p:spTgt spid="2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454" dur="300"/>
                                        <p:tgtEl>
                                          <p:spTgt spid="2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5" fill="hold">
                            <p:stCondLst>
                              <p:cond delay="300"/>
                            </p:stCondLst>
                            <p:childTnLst>
                              <p:par>
                                <p:cTn id="456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7" fill="hold"/>
                                        <p:tgtEl>
                                          <p:spTgt spid="2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8" fill="hold">
                      <p:stCondLst>
                        <p:cond delay="indefinite"/>
                      </p:stCondLst>
                      <p:childTnLst>
                        <p:par>
                          <p:cTn id="459" fill="hold">
                            <p:stCondLst>
                              <p:cond delay="0"/>
                            </p:stCondLst>
                            <p:childTnLst>
                              <p:par>
                                <p:cTn id="460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1" fill="hold"/>
                                        <p:tgtEl>
                                          <p:spTgt spid="2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2" fill="hold">
                      <p:stCondLst>
                        <p:cond delay="indefinite"/>
                      </p:stCondLst>
                      <p:childTnLst>
                        <p:par>
                          <p:cTn id="463" fill="hold">
                            <p:stCondLst>
                              <p:cond delay="0"/>
                            </p:stCondLst>
                            <p:childTnLst>
                              <p:par>
                                <p:cTn id="464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5" fill="hold"/>
                                        <p:tgtEl>
                                          <p:spTgt spid="2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466" dur="300"/>
                                        <p:tgtEl>
                                          <p:spTgt spid="2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7" fill="hold">
                            <p:stCondLst>
                              <p:cond delay="300"/>
                            </p:stCondLst>
                            <p:childTnLst>
                              <p:par>
                                <p:cTn id="468" nodeType="after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9" fill="hold"/>
                                        <p:tgtEl>
                                          <p:spTgt spid="2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470" dur="300"/>
                                        <p:tgtEl>
                                          <p:spTgt spid="2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1" fill="hold">
                            <p:stCondLst>
                              <p:cond delay="600"/>
                            </p:stCondLst>
                            <p:childTnLst>
                              <p:par>
                                <p:cTn id="472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3" fill="hold"/>
                                        <p:tgtEl>
                                          <p:spTgt spid="2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4" fill="hold">
                            <p:stCondLst>
                              <p:cond delay="600"/>
                            </p:stCondLst>
                            <p:childTnLst>
                              <p:par>
                                <p:cTn id="475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6" fill="hold"/>
                                        <p:tgtEl>
                                          <p:spTgt spid="2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7" fill="hold">
                      <p:stCondLst>
                        <p:cond delay="indefinite"/>
                      </p:stCondLst>
                      <p:childTnLst>
                        <p:par>
                          <p:cTn id="478" fill="hold">
                            <p:stCondLst>
                              <p:cond delay="0"/>
                            </p:stCondLst>
                            <p:childTnLst>
                              <p:par>
                                <p:cTn id="479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0" fill="hold"/>
                                        <p:tgtEl>
                                          <p:spTgt spid="2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1" fill="hold">
                      <p:stCondLst>
                        <p:cond delay="indefinite"/>
                      </p:stCondLst>
                      <p:childTnLst>
                        <p:par>
                          <p:cTn id="482" fill="hold">
                            <p:stCondLst>
                              <p:cond delay="0"/>
                            </p:stCondLst>
                            <p:childTnLst>
                              <p:par>
                                <p:cTn id="483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4" fill="hold"/>
                                        <p:tgtEl>
                                          <p:spTgt spid="2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485" dur="300"/>
                                        <p:tgtEl>
                                          <p:spTgt spid="2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6" fill="hold">
                            <p:stCondLst>
                              <p:cond delay="300"/>
                            </p:stCondLst>
                            <p:childTnLst>
                              <p:par>
                                <p:cTn id="487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8" fill="hold"/>
                                        <p:tgtEl>
                                          <p:spTgt spid="2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9" fill="hold">
                      <p:stCondLst>
                        <p:cond delay="indefinite"/>
                      </p:stCondLst>
                      <p:childTnLst>
                        <p:par>
                          <p:cTn id="490" fill="hold">
                            <p:stCondLst>
                              <p:cond delay="0"/>
                            </p:stCondLst>
                            <p:childTnLst>
                              <p:par>
                                <p:cTn id="491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2" fill="hold"/>
                                        <p:tgtEl>
                                          <p:spTgt spid="2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3" fill="hold">
                      <p:stCondLst>
                        <p:cond delay="indefinite"/>
                      </p:stCondLst>
                      <p:childTnLst>
                        <p:par>
                          <p:cTn id="494" fill="hold">
                            <p:stCondLst>
                              <p:cond delay="0"/>
                            </p:stCondLst>
                            <p:childTnLst>
                              <p:par>
                                <p:cTn id="495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6" fill="hold"/>
                                        <p:tgtEl>
                                          <p:spTgt spid="2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497" dur="300"/>
                                        <p:tgtEl>
                                          <p:spTgt spid="2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8" fill="hold">
                            <p:stCondLst>
                              <p:cond delay="300"/>
                            </p:stCondLst>
                            <p:childTnLst>
                              <p:par>
                                <p:cTn id="499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0" fill="hold"/>
                                        <p:tgtEl>
                                          <p:spTgt spid="2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1" fill="hold">
                      <p:stCondLst>
                        <p:cond delay="indefinite"/>
                      </p:stCondLst>
                      <p:childTnLst>
                        <p:par>
                          <p:cTn id="502" fill="hold">
                            <p:stCondLst>
                              <p:cond delay="0"/>
                            </p:stCondLst>
                            <p:childTnLst>
                              <p:par>
                                <p:cTn id="503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4" fill="hold"/>
                                        <p:tgtEl>
                                          <p:spTgt spid="2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5" fill="hold">
                      <p:stCondLst>
                        <p:cond delay="indefinite"/>
                      </p:stCondLst>
                      <p:childTnLst>
                        <p:par>
                          <p:cTn id="506" fill="hold">
                            <p:stCondLst>
                              <p:cond delay="0"/>
                            </p:stCondLst>
                            <p:childTnLst>
                              <p:par>
                                <p:cTn id="507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8" fill="hold"/>
                                        <p:tgtEl>
                                          <p:spTgt spid="2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509" dur="300"/>
                                        <p:tgtEl>
                                          <p:spTgt spid="2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0" fill="hold">
                            <p:stCondLst>
                              <p:cond delay="300"/>
                            </p:stCondLst>
                            <p:childTnLst>
                              <p:par>
                                <p:cTn id="511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2" fill="hold"/>
                                        <p:tgtEl>
                                          <p:spTgt spid="2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3" fill="hold">
                      <p:stCondLst>
                        <p:cond delay="indefinite"/>
                      </p:stCondLst>
                      <p:childTnLst>
                        <p:par>
                          <p:cTn id="514" fill="hold">
                            <p:stCondLst>
                              <p:cond delay="0"/>
                            </p:stCondLst>
                            <p:childTnLst>
                              <p:par>
                                <p:cTn id="515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6" fill="hold"/>
                                        <p:tgtEl>
                                          <p:spTgt spid="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7" fill="hold">
                      <p:stCondLst>
                        <p:cond delay="indefinite"/>
                      </p:stCondLst>
                      <p:childTnLst>
                        <p:par>
                          <p:cTn id="518" fill="hold">
                            <p:stCondLst>
                              <p:cond delay="0"/>
                            </p:stCondLst>
                            <p:childTnLst>
                              <p:par>
                                <p:cTn id="519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0" fill="hold"/>
                                        <p:tgtEl>
                                          <p:spTgt spid="2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521" dur="300"/>
                                        <p:tgtEl>
                                          <p:spTgt spid="2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2" fill="hold">
                            <p:stCondLst>
                              <p:cond delay="300"/>
                            </p:stCondLst>
                            <p:childTnLst>
                              <p:par>
                                <p:cTn id="523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4" fill="hold"/>
                                        <p:tgtEl>
                                          <p:spTgt spid="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5" fill="hold">
                      <p:stCondLst>
                        <p:cond delay="indefinite"/>
                      </p:stCondLst>
                      <p:childTnLst>
                        <p:par>
                          <p:cTn id="526" fill="hold">
                            <p:stCondLst>
                              <p:cond delay="0"/>
                            </p:stCondLst>
                            <p:childTnLst>
                              <p:par>
                                <p:cTn id="527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8" fill="hold"/>
                                        <p:tgtEl>
                                          <p:spTgt spid="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9" fill="hold">
                      <p:stCondLst>
                        <p:cond delay="indefinite"/>
                      </p:stCondLst>
                      <p:childTnLst>
                        <p:par>
                          <p:cTn id="530" fill="hold">
                            <p:stCondLst>
                              <p:cond delay="0"/>
                            </p:stCondLst>
                            <p:childTnLst>
                              <p:par>
                                <p:cTn id="531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2" fill="hold"/>
                                        <p:tgtEl>
                                          <p:spTgt spid="2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533" dur="300"/>
                                        <p:tgtEl>
                                          <p:spTgt spid="2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4" fill="hold">
                            <p:stCondLst>
                              <p:cond delay="300"/>
                            </p:stCondLst>
                            <p:childTnLst>
                              <p:par>
                                <p:cTn id="535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6" fill="hold"/>
                                        <p:tgtEl>
                                          <p:spTgt spid="2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7" fill="hold">
                      <p:stCondLst>
                        <p:cond delay="indefinite"/>
                      </p:stCondLst>
                      <p:childTnLst>
                        <p:par>
                          <p:cTn id="538" fill="hold">
                            <p:stCondLst>
                              <p:cond delay="0"/>
                            </p:stCondLst>
                            <p:childTnLst>
                              <p:par>
                                <p:cTn id="539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0" fill="hold"/>
                                        <p:tgtEl>
                                          <p:spTgt spid="2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1" fill="hold">
                            <p:stCondLst>
                              <p:cond delay="0"/>
                            </p:stCondLst>
                            <p:childTnLst>
                              <p:par>
                                <p:cTn id="542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3" fill="hold"/>
                                        <p:tgtEl>
                                          <p:spTgt spid="2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4" fill="hold">
                      <p:stCondLst>
                        <p:cond delay="indefinite"/>
                      </p:stCondLst>
                      <p:childTnLst>
                        <p:par>
                          <p:cTn id="545" fill="hold">
                            <p:stCondLst>
                              <p:cond delay="0"/>
                            </p:stCondLst>
                            <p:childTnLst>
                              <p:par>
                                <p:cTn id="546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7" fill="hold"/>
                                        <p:tgtEl>
                                          <p:spTgt spid="2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8" fill="hold">
                      <p:stCondLst>
                        <p:cond delay="indefinite"/>
                      </p:stCondLst>
                      <p:childTnLst>
                        <p:par>
                          <p:cTn id="549" fill="hold">
                            <p:stCondLst>
                              <p:cond delay="0"/>
                            </p:stCondLst>
                            <p:childTnLst>
                              <p:par>
                                <p:cTn id="550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1" fill="hold"/>
                                        <p:tgtEl>
                                          <p:spTgt spid="2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552" dur="300"/>
                                        <p:tgtEl>
                                          <p:spTgt spid="2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3" fill="hold">
                            <p:stCondLst>
                              <p:cond delay="300"/>
                            </p:stCondLst>
                            <p:childTnLst>
                              <p:par>
                                <p:cTn id="554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5" fill="hold"/>
                                        <p:tgtEl>
                                          <p:spTgt spid="2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6" fill="hold">
                      <p:stCondLst>
                        <p:cond delay="indefinite"/>
                      </p:stCondLst>
                      <p:childTnLst>
                        <p:par>
                          <p:cTn id="557" fill="hold">
                            <p:stCondLst>
                              <p:cond delay="0"/>
                            </p:stCondLst>
                            <p:childTnLst>
                              <p:par>
                                <p:cTn id="558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9" fill="hold"/>
                                        <p:tgtEl>
                                          <p:spTgt spid="2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0" fill="hold">
                      <p:stCondLst>
                        <p:cond delay="indefinite"/>
                      </p:stCondLst>
                      <p:childTnLst>
                        <p:par>
                          <p:cTn id="561" fill="hold">
                            <p:stCondLst>
                              <p:cond delay="0"/>
                            </p:stCondLst>
                            <p:childTnLst>
                              <p:par>
                                <p:cTn id="562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3" fill="hold"/>
                                        <p:tgtEl>
                                          <p:spTgt spid="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564" dur="300"/>
                                        <p:tgtEl>
                                          <p:spTgt spid="2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5" fill="hold">
                            <p:stCondLst>
                              <p:cond delay="300"/>
                            </p:stCondLst>
                            <p:childTnLst>
                              <p:par>
                                <p:cTn id="566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7" fill="hold"/>
                                        <p:tgtEl>
                                          <p:spTgt spid="2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8" fill="hold">
                      <p:stCondLst>
                        <p:cond delay="indefinite"/>
                      </p:stCondLst>
                      <p:childTnLst>
                        <p:par>
                          <p:cTn id="569" fill="hold">
                            <p:stCondLst>
                              <p:cond delay="0"/>
                            </p:stCondLst>
                            <p:childTnLst>
                              <p:par>
                                <p:cTn id="570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1" fill="hold"/>
                                        <p:tgtEl>
                                          <p:spTgt spid="2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2" fill="hold">
                      <p:stCondLst>
                        <p:cond delay="indefinite"/>
                      </p:stCondLst>
                      <p:childTnLst>
                        <p:par>
                          <p:cTn id="573" fill="hold">
                            <p:stCondLst>
                              <p:cond delay="0"/>
                            </p:stCondLst>
                            <p:childTnLst>
                              <p:par>
                                <p:cTn id="574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5" fill="hold"/>
                                        <p:tgtEl>
                                          <p:spTgt spid="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576" dur="300"/>
                                        <p:tgtEl>
                                          <p:spTgt spid="2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7" fill="hold">
                            <p:stCondLst>
                              <p:cond delay="300"/>
                            </p:stCondLst>
                            <p:childTnLst>
                              <p:par>
                                <p:cTn id="578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9" fill="hold"/>
                                        <p:tgtEl>
                                          <p:spTgt spid="2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0" fill="hold">
                      <p:stCondLst>
                        <p:cond delay="indefinite"/>
                      </p:stCondLst>
                      <p:childTnLst>
                        <p:par>
                          <p:cTn id="581" fill="hold">
                            <p:stCondLst>
                              <p:cond delay="0"/>
                            </p:stCondLst>
                            <p:childTnLst>
                              <p:par>
                                <p:cTn id="582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3" fill="hold"/>
                                        <p:tgtEl>
                                          <p:spTgt spid="2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4" fill="hold">
                      <p:stCondLst>
                        <p:cond delay="indefinite"/>
                      </p:stCondLst>
                      <p:childTnLst>
                        <p:par>
                          <p:cTn id="585" fill="hold">
                            <p:stCondLst>
                              <p:cond delay="0"/>
                            </p:stCondLst>
                            <p:childTnLst>
                              <p:par>
                                <p:cTn id="586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7" fill="hold"/>
                                        <p:tgtEl>
                                          <p:spTgt spid="2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588" dur="300"/>
                                        <p:tgtEl>
                                          <p:spTgt spid="2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9" fill="hold">
                            <p:stCondLst>
                              <p:cond delay="300"/>
                            </p:stCondLst>
                            <p:childTnLst>
                              <p:par>
                                <p:cTn id="590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1" fill="hold"/>
                                        <p:tgtEl>
                                          <p:spTgt spid="2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2" fill="hold">
                      <p:stCondLst>
                        <p:cond delay="indefinite"/>
                      </p:stCondLst>
                      <p:childTnLst>
                        <p:par>
                          <p:cTn id="593" fill="hold">
                            <p:stCondLst>
                              <p:cond delay="0"/>
                            </p:stCondLst>
                            <p:childTnLst>
                              <p:par>
                                <p:cTn id="594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5" fill="hold"/>
                                        <p:tgtEl>
                                          <p:spTgt spid="2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6" fill="hold">
                      <p:stCondLst>
                        <p:cond delay="indefinite"/>
                      </p:stCondLst>
                      <p:childTnLst>
                        <p:par>
                          <p:cTn id="597" fill="hold">
                            <p:stCondLst>
                              <p:cond delay="0"/>
                            </p:stCondLst>
                            <p:childTnLst>
                              <p:par>
                                <p:cTn id="598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9" fill="hold"/>
                                        <p:tgtEl>
                                          <p:spTgt spid="2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600" dur="300"/>
                                        <p:tgtEl>
                                          <p:spTgt spid="2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1" fill="hold">
                            <p:stCondLst>
                              <p:cond delay="300"/>
                            </p:stCondLst>
                            <p:childTnLst>
                              <p:par>
                                <p:cTn id="602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3" fill="hold"/>
                                        <p:tgtEl>
                                          <p:spTgt spid="2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4" fill="hold">
                      <p:stCondLst>
                        <p:cond delay="indefinite"/>
                      </p:stCondLst>
                      <p:childTnLst>
                        <p:par>
                          <p:cTn id="605" fill="hold">
                            <p:stCondLst>
                              <p:cond delay="0"/>
                            </p:stCondLst>
                            <p:childTnLst>
                              <p:par>
                                <p:cTn id="606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7" fill="hold"/>
                                        <p:tgtEl>
                                          <p:spTgt spid="2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8" fill="hold">
                      <p:stCondLst>
                        <p:cond delay="indefinite"/>
                      </p:stCondLst>
                      <p:childTnLst>
                        <p:par>
                          <p:cTn id="609" fill="hold">
                            <p:stCondLst>
                              <p:cond delay="0"/>
                            </p:stCondLst>
                            <p:childTnLst>
                              <p:par>
                                <p:cTn id="610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1" fill="hold"/>
                                        <p:tgtEl>
                                          <p:spTgt spid="2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612" dur="300"/>
                                        <p:tgtEl>
                                          <p:spTgt spid="2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3" fill="hold">
                            <p:stCondLst>
                              <p:cond delay="300"/>
                            </p:stCondLst>
                            <p:childTnLst>
                              <p:par>
                                <p:cTn id="614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5" fill="hold"/>
                                        <p:tgtEl>
                                          <p:spTgt spid="2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6" fill="hold">
                      <p:stCondLst>
                        <p:cond delay="indefinite"/>
                      </p:stCondLst>
                      <p:childTnLst>
                        <p:par>
                          <p:cTn id="617" fill="hold">
                            <p:stCondLst>
                              <p:cond delay="0"/>
                            </p:stCondLst>
                            <p:childTnLst>
                              <p:par>
                                <p:cTn id="618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9" fill="hold"/>
                                        <p:tgtEl>
                                          <p:spTgt spid="2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0" fill="hold">
                      <p:stCondLst>
                        <p:cond delay="indefinite"/>
                      </p:stCondLst>
                      <p:childTnLst>
                        <p:par>
                          <p:cTn id="621" fill="hold">
                            <p:stCondLst>
                              <p:cond delay="0"/>
                            </p:stCondLst>
                            <p:childTnLst>
                              <p:par>
                                <p:cTn id="622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3" fill="hold"/>
                                        <p:tgtEl>
                                          <p:spTgt spid="2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624" dur="300"/>
                                        <p:tgtEl>
                                          <p:spTgt spid="2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5" fill="hold">
                            <p:stCondLst>
                              <p:cond delay="300"/>
                            </p:stCondLst>
                            <p:childTnLst>
                              <p:par>
                                <p:cTn id="626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7" fill="hold"/>
                                        <p:tgtEl>
                                          <p:spTgt spid="2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8" fill="hold">
                      <p:stCondLst>
                        <p:cond delay="indefinite"/>
                      </p:stCondLst>
                      <p:childTnLst>
                        <p:par>
                          <p:cTn id="629" fill="hold">
                            <p:stCondLst>
                              <p:cond delay="0"/>
                            </p:stCondLst>
                            <p:childTnLst>
                              <p:par>
                                <p:cTn id="630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1" fill="hold"/>
                                        <p:tgtEl>
                                          <p:spTgt spid="2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2" fill="hold">
                      <p:stCondLst>
                        <p:cond delay="indefinite"/>
                      </p:stCondLst>
                      <p:childTnLst>
                        <p:par>
                          <p:cTn id="633" fill="hold">
                            <p:stCondLst>
                              <p:cond delay="0"/>
                            </p:stCondLst>
                            <p:childTnLst>
                              <p:par>
                                <p:cTn id="634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5" fill="hold"/>
                                        <p:tgtEl>
                                          <p:spTgt spid="2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636" dur="300"/>
                                        <p:tgtEl>
                                          <p:spTgt spid="2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7" fill="hold">
                            <p:stCondLst>
                              <p:cond delay="300"/>
                            </p:stCondLst>
                            <p:childTnLst>
                              <p:par>
                                <p:cTn id="638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9" fill="hold"/>
                                        <p:tgtEl>
                                          <p:spTgt spid="2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0" fill="hold">
                      <p:stCondLst>
                        <p:cond delay="indefinite"/>
                      </p:stCondLst>
                      <p:childTnLst>
                        <p:par>
                          <p:cTn id="641" fill="hold">
                            <p:stCondLst>
                              <p:cond delay="0"/>
                            </p:stCondLst>
                            <p:childTnLst>
                              <p:par>
                                <p:cTn id="642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3" fill="hold"/>
                                        <p:tgtEl>
                                          <p:spTgt spid="2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4" fill="hold">
                      <p:stCondLst>
                        <p:cond delay="indefinite"/>
                      </p:stCondLst>
                      <p:childTnLst>
                        <p:par>
                          <p:cTn id="645" fill="hold">
                            <p:stCondLst>
                              <p:cond delay="0"/>
                            </p:stCondLst>
                            <p:childTnLst>
                              <p:par>
                                <p:cTn id="646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7" fill="hold"/>
                                        <p:tgtEl>
                                          <p:spTgt spid="2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648" dur="300"/>
                                        <p:tgtEl>
                                          <p:spTgt spid="2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9" fill="hold">
                            <p:stCondLst>
                              <p:cond delay="300"/>
                            </p:stCondLst>
                            <p:childTnLst>
                              <p:par>
                                <p:cTn id="650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1" fill="hold"/>
                                        <p:tgtEl>
                                          <p:spTgt spid="2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2" fill="hold">
                      <p:stCondLst>
                        <p:cond delay="indefinite"/>
                      </p:stCondLst>
                      <p:childTnLst>
                        <p:par>
                          <p:cTn id="653" fill="hold">
                            <p:stCondLst>
                              <p:cond delay="0"/>
                            </p:stCondLst>
                            <p:childTnLst>
                              <p:par>
                                <p:cTn id="654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5" fill="hold"/>
                                        <p:tgtEl>
                                          <p:spTgt spid="2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6" fill="hold">
                      <p:stCondLst>
                        <p:cond delay="indefinite"/>
                      </p:stCondLst>
                      <p:childTnLst>
                        <p:par>
                          <p:cTn id="657" fill="hold">
                            <p:stCondLst>
                              <p:cond delay="0"/>
                            </p:stCondLst>
                            <p:childTnLst>
                              <p:par>
                                <p:cTn id="658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9" fill="hold"/>
                                        <p:tgtEl>
                                          <p:spTgt spid="2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660" dur="300"/>
                                        <p:tgtEl>
                                          <p:spTgt spid="2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1" fill="hold">
                            <p:stCondLst>
                              <p:cond delay="300"/>
                            </p:stCondLst>
                            <p:childTnLst>
                              <p:par>
                                <p:cTn id="662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3" fill="hold"/>
                                        <p:tgtEl>
                                          <p:spTgt spid="2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4" fill="hold">
                      <p:stCondLst>
                        <p:cond delay="indefinite"/>
                      </p:stCondLst>
                      <p:childTnLst>
                        <p:par>
                          <p:cTn id="665" fill="hold">
                            <p:stCondLst>
                              <p:cond delay="0"/>
                            </p:stCondLst>
                            <p:childTnLst>
                              <p:par>
                                <p:cTn id="666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7" fill="hold"/>
                                        <p:tgtEl>
                                          <p:spTgt spid="2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8" fill="hold">
                            <p:stCondLst>
                              <p:cond delay="0"/>
                            </p:stCondLst>
                            <p:childTnLst>
                              <p:par>
                                <p:cTn id="669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0" fill="hold"/>
                                        <p:tgtEl>
                                          <p:spTgt spid="2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1" fill="hold">
                      <p:stCondLst>
                        <p:cond delay="indefinite"/>
                      </p:stCondLst>
                      <p:childTnLst>
                        <p:par>
                          <p:cTn id="672" fill="hold">
                            <p:stCondLst>
                              <p:cond delay="0"/>
                            </p:stCondLst>
                            <p:childTnLst>
                              <p:par>
                                <p:cTn id="673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4" fill="hold"/>
                                        <p:tgtEl>
                                          <p:spTgt spid="2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5" fill="hold">
                      <p:stCondLst>
                        <p:cond delay="indefinite"/>
                      </p:stCondLst>
                      <p:childTnLst>
                        <p:par>
                          <p:cTn id="676" fill="hold">
                            <p:stCondLst>
                              <p:cond delay="0"/>
                            </p:stCondLst>
                            <p:childTnLst>
                              <p:par>
                                <p:cTn id="677" nodeType="clickEffect" fill="hold" presetClass="entr" presetID="22" presetSubtype="8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8" fill="hold"/>
                                        <p:tgtEl>
                                          <p:spTgt spid="2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 additive="repl">
                                        <p:cTn id="679" dur="300"/>
                                        <p:tgtEl>
                                          <p:spTgt spid="2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0" fill="hold">
                            <p:stCondLst>
                              <p:cond delay="300"/>
                            </p:stCondLst>
                            <p:childTnLst>
                              <p:par>
                                <p:cTn id="681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2" fill="hold"/>
                                        <p:tgtEl>
                                          <p:spTgt spid="2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3" fill="hold">
                            <p:stCondLst>
                              <p:cond delay="300"/>
                            </p:stCondLst>
                            <p:childTnLst>
                              <p:par>
                                <p:cTn id="684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5" fill="hold"/>
                                        <p:tgtEl>
                                          <p:spTgt spid="2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TextShape 1"/>
          <p:cNvSpPr txBox="1"/>
          <p:nvPr/>
        </p:nvSpPr>
        <p:spPr>
          <a:xfrm>
            <a:off x="406440" y="647640"/>
            <a:ext cx="629892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u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c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m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br/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g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f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323" name="TextShape 2"/>
          <p:cNvSpPr txBox="1"/>
          <p:nvPr/>
        </p:nvSpPr>
        <p:spPr>
          <a:xfrm>
            <a:off x="631800" y="4154400"/>
            <a:ext cx="7565040" cy="45777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395640" indent="-395280">
              <a:lnSpc>
                <a:spcPct val="100000"/>
              </a:lnSpc>
              <a:spcBef>
                <a:spcPts val="24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Abstração do problema</a:t>
            </a:r>
            <a:endParaRPr b="0" lang="pt-BR" sz="3030" spc="-1" strike="noStrike">
              <a:solidFill>
                <a:srgbClr val="a6aaa9"/>
              </a:solidFill>
              <a:latin typeface="Avenir Next Medium"/>
            </a:endParaRPr>
          </a:p>
          <a:p>
            <a:pPr lvl="1" marL="791280" indent="-395280">
              <a:lnSpc>
                <a:spcPct val="100000"/>
              </a:lnSpc>
              <a:spcBef>
                <a:spcPts val="24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nós — estados</a:t>
            </a:r>
            <a:endParaRPr b="0" lang="pt-BR" sz="3030" spc="-1" strike="noStrike">
              <a:solidFill>
                <a:srgbClr val="a6aaa9"/>
              </a:solidFill>
              <a:latin typeface="Avenir Next Medium"/>
            </a:endParaRPr>
          </a:p>
          <a:p>
            <a:pPr lvl="1" marL="791280" indent="-395280">
              <a:lnSpc>
                <a:spcPct val="100000"/>
              </a:lnSpc>
              <a:spcBef>
                <a:spcPts val="24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arcos — ações</a:t>
            </a:r>
            <a:endParaRPr b="0" lang="pt-BR" sz="3030" spc="-1" strike="noStrike">
              <a:solidFill>
                <a:srgbClr val="a6aaa9"/>
              </a:solidFill>
              <a:latin typeface="Avenir Next Medium"/>
            </a:endParaRPr>
          </a:p>
          <a:p>
            <a:pPr marL="395640" indent="-395280">
              <a:lnSpc>
                <a:spcPct val="100000"/>
              </a:lnSpc>
              <a:spcBef>
                <a:spcPts val="24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Problema computacional:</a:t>
            </a:r>
            <a:endParaRPr b="0" lang="pt-BR" sz="3030" spc="-1" strike="noStrike">
              <a:solidFill>
                <a:srgbClr val="a6aaa9"/>
              </a:solidFill>
              <a:latin typeface="Avenir Next Medium"/>
            </a:endParaRPr>
          </a:p>
          <a:p>
            <a:pPr lvl="1" marL="791280" indent="-395280">
              <a:lnSpc>
                <a:spcPct val="100000"/>
              </a:lnSpc>
              <a:spcBef>
                <a:spcPts val="24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03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Encontrar caminho menos custoso de um nó </a:t>
            </a:r>
            <a:r>
              <a:rPr b="0" lang="pt-BR" sz="3030" spc="-1" strike="noStrike">
                <a:solidFill>
                  <a:srgbClr val="e42832"/>
                </a:solidFill>
                <a:latin typeface="Avenir Next Medium"/>
                <a:ea typeface="Avenir Next Medium"/>
              </a:rPr>
              <a:t>inicial</a:t>
            </a:r>
            <a:r>
              <a:rPr b="0" lang="pt-BR" sz="303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 a um nó </a:t>
            </a:r>
            <a:r>
              <a:rPr b="0" lang="pt-BR" sz="3030" spc="-1" strike="noStrike">
                <a:solidFill>
                  <a:srgbClr val="fdcb56"/>
                </a:solidFill>
                <a:latin typeface="Avenir Next Medium"/>
                <a:ea typeface="Avenir Next Medium"/>
              </a:rPr>
              <a:t>meta</a:t>
            </a:r>
            <a:endParaRPr b="0" lang="pt-BR" sz="303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24" name="CustomShape 3"/>
          <p:cNvSpPr/>
          <p:nvPr/>
        </p:nvSpPr>
        <p:spPr>
          <a:xfrm>
            <a:off x="10285920" y="5565960"/>
            <a:ext cx="1095840" cy="1095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5" name="CustomShape 4"/>
          <p:cNvSpPr/>
          <p:nvPr/>
        </p:nvSpPr>
        <p:spPr>
          <a:xfrm>
            <a:off x="9999360" y="5910120"/>
            <a:ext cx="16693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Vila Mariana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26" name="CustomShape 5"/>
          <p:cNvSpPr/>
          <p:nvPr/>
        </p:nvSpPr>
        <p:spPr>
          <a:xfrm>
            <a:off x="11251440" y="7153560"/>
            <a:ext cx="1095840" cy="1095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7" name="CustomShape 6"/>
          <p:cNvSpPr/>
          <p:nvPr/>
        </p:nvSpPr>
        <p:spPr>
          <a:xfrm>
            <a:off x="9130320" y="4219560"/>
            <a:ext cx="1095840" cy="1095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8" name="CustomShape 7"/>
          <p:cNvSpPr/>
          <p:nvPr/>
        </p:nvSpPr>
        <p:spPr>
          <a:xfrm>
            <a:off x="9037080" y="4564080"/>
            <a:ext cx="12823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Ana Rosa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29" name="CustomShape 8"/>
          <p:cNvSpPr/>
          <p:nvPr/>
        </p:nvSpPr>
        <p:spPr>
          <a:xfrm>
            <a:off x="7949160" y="2772000"/>
            <a:ext cx="1095840" cy="1095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0" name="CustomShape 9"/>
          <p:cNvSpPr/>
          <p:nvPr/>
        </p:nvSpPr>
        <p:spPr>
          <a:xfrm>
            <a:off x="7988760" y="3116160"/>
            <a:ext cx="101700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Paraíso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31" name="CustomShape 10"/>
          <p:cNvSpPr/>
          <p:nvPr/>
        </p:nvSpPr>
        <p:spPr>
          <a:xfrm>
            <a:off x="6895080" y="1350360"/>
            <a:ext cx="1095840" cy="1095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2" name="CustomShape 11"/>
          <p:cNvSpPr/>
          <p:nvPr/>
        </p:nvSpPr>
        <p:spPr>
          <a:xfrm>
            <a:off x="6737040" y="1688400"/>
            <a:ext cx="14119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Brigadeiro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33" name="CustomShape 12"/>
          <p:cNvSpPr/>
          <p:nvPr/>
        </p:nvSpPr>
        <p:spPr>
          <a:xfrm>
            <a:off x="4925520" y="575640"/>
            <a:ext cx="1095840" cy="1095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4" name="CustomShape 13"/>
          <p:cNvSpPr/>
          <p:nvPr/>
        </p:nvSpPr>
        <p:spPr>
          <a:xfrm>
            <a:off x="4579560" y="920160"/>
            <a:ext cx="17881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Trianon-Masp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35" name="CustomShape 14"/>
          <p:cNvSpPr/>
          <p:nvPr/>
        </p:nvSpPr>
        <p:spPr>
          <a:xfrm>
            <a:off x="9905040" y="2449800"/>
            <a:ext cx="1095840" cy="1095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CustomShape 15"/>
          <p:cNvSpPr/>
          <p:nvPr/>
        </p:nvSpPr>
        <p:spPr>
          <a:xfrm>
            <a:off x="9750960" y="2787840"/>
            <a:ext cx="131724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Vergueiro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37" name="CustomShape 16"/>
          <p:cNvSpPr/>
          <p:nvPr/>
        </p:nvSpPr>
        <p:spPr>
          <a:xfrm>
            <a:off x="11378160" y="3694680"/>
            <a:ext cx="1095840" cy="1095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8" name="CustomShape 17"/>
          <p:cNvSpPr/>
          <p:nvPr/>
        </p:nvSpPr>
        <p:spPr>
          <a:xfrm>
            <a:off x="10916280" y="4038840"/>
            <a:ext cx="201996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Chácara Klabin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39" name="CustomShape 18"/>
          <p:cNvSpPr/>
          <p:nvPr/>
        </p:nvSpPr>
        <p:spPr>
          <a:xfrm>
            <a:off x="10062720" y="1001880"/>
            <a:ext cx="1095840" cy="1095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0" name="CustomShape 19"/>
          <p:cNvSpPr/>
          <p:nvPr/>
        </p:nvSpPr>
        <p:spPr>
          <a:xfrm>
            <a:off x="9770040" y="1343880"/>
            <a:ext cx="168156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São Joaquim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41" name="CustomShape 20"/>
          <p:cNvSpPr/>
          <p:nvPr/>
        </p:nvSpPr>
        <p:spPr>
          <a:xfrm>
            <a:off x="8497440" y="3319920"/>
            <a:ext cx="1180800" cy="1447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CustomShape 21"/>
          <p:cNvSpPr/>
          <p:nvPr/>
        </p:nvSpPr>
        <p:spPr>
          <a:xfrm flipV="1">
            <a:off x="9678600" y="4242240"/>
            <a:ext cx="2247480" cy="524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CustomShape 22"/>
          <p:cNvSpPr/>
          <p:nvPr/>
        </p:nvSpPr>
        <p:spPr>
          <a:xfrm>
            <a:off x="9678600" y="4767840"/>
            <a:ext cx="1155240" cy="1345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44" name="CustomShape 23"/>
          <p:cNvSpPr/>
          <p:nvPr/>
        </p:nvSpPr>
        <p:spPr>
          <a:xfrm>
            <a:off x="10834200" y="6113880"/>
            <a:ext cx="964800" cy="1587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45" name="CustomShape 24"/>
          <p:cNvSpPr/>
          <p:nvPr/>
        </p:nvSpPr>
        <p:spPr>
          <a:xfrm flipV="1">
            <a:off x="10567440" y="7700760"/>
            <a:ext cx="1231560" cy="11552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CustomShape 25"/>
          <p:cNvSpPr/>
          <p:nvPr/>
        </p:nvSpPr>
        <p:spPr>
          <a:xfrm flipV="1">
            <a:off x="10453320" y="1547640"/>
            <a:ext cx="157320" cy="1450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CustomShape 26"/>
          <p:cNvSpPr/>
          <p:nvPr/>
        </p:nvSpPr>
        <p:spPr>
          <a:xfrm flipH="1">
            <a:off x="8497440" y="2998080"/>
            <a:ext cx="1955520" cy="321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48" name="CustomShape 27"/>
          <p:cNvSpPr/>
          <p:nvPr/>
        </p:nvSpPr>
        <p:spPr>
          <a:xfrm>
            <a:off x="5473800" y="1123920"/>
            <a:ext cx="1969200" cy="774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CustomShape 28"/>
          <p:cNvSpPr/>
          <p:nvPr/>
        </p:nvSpPr>
        <p:spPr>
          <a:xfrm>
            <a:off x="7443360" y="1898640"/>
            <a:ext cx="1053720" cy="1420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CustomShape 29"/>
          <p:cNvSpPr/>
          <p:nvPr/>
        </p:nvSpPr>
        <p:spPr>
          <a:xfrm>
            <a:off x="10019520" y="8309160"/>
            <a:ext cx="1095840" cy="1095840"/>
          </a:xfrm>
          <a:prstGeom prst="ellipse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CustomShape 30"/>
          <p:cNvSpPr/>
          <p:nvPr/>
        </p:nvSpPr>
        <p:spPr>
          <a:xfrm>
            <a:off x="9504360" y="8653320"/>
            <a:ext cx="212652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Praça da Árvore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52" name="CustomShape 31"/>
          <p:cNvSpPr/>
          <p:nvPr/>
        </p:nvSpPr>
        <p:spPr>
          <a:xfrm>
            <a:off x="11052360" y="7497720"/>
            <a:ext cx="149400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Santa Cruz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53" name="CustomShape 32"/>
          <p:cNvSpPr/>
          <p:nvPr/>
        </p:nvSpPr>
        <p:spPr>
          <a:xfrm flipH="1">
            <a:off x="11799360" y="4242600"/>
            <a:ext cx="126720" cy="3458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CustomShape 33"/>
          <p:cNvSpPr/>
          <p:nvPr/>
        </p:nvSpPr>
        <p:spPr>
          <a:xfrm>
            <a:off x="7835040" y="5667480"/>
            <a:ext cx="1095840" cy="1095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CustomShape 34"/>
          <p:cNvSpPr/>
          <p:nvPr/>
        </p:nvSpPr>
        <p:spPr>
          <a:xfrm>
            <a:off x="7616160" y="6014160"/>
            <a:ext cx="153360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ffffff"/>
                </a:solidFill>
                <a:latin typeface="Avenir Next Medium"/>
                <a:ea typeface="Avenir Next Medium"/>
              </a:rPr>
              <a:t>Hospital SP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56" name="CustomShape 35"/>
          <p:cNvSpPr/>
          <p:nvPr/>
        </p:nvSpPr>
        <p:spPr>
          <a:xfrm flipH="1">
            <a:off x="8383320" y="6113880"/>
            <a:ext cx="2450880" cy="101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57" name="CustomShape 36"/>
          <p:cNvSpPr/>
          <p:nvPr/>
        </p:nvSpPr>
        <p:spPr>
          <a:xfrm flipH="1" flipV="1">
            <a:off x="5472720" y="1123200"/>
            <a:ext cx="2909160" cy="5091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cap="rnd" w="25560">
            <a:solidFill>
              <a:schemeClr val="accent1"/>
            </a:solidFill>
            <a:custDash>
              <a:ds d="100000" sp="200000"/>
            </a:custDash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8" name="Line 37"/>
          <p:cNvSpPr/>
          <p:nvPr/>
        </p:nvSpPr>
        <p:spPr>
          <a:xfrm flipV="1">
            <a:off x="6387480" y="3416040"/>
            <a:ext cx="693000" cy="6933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Line 38"/>
          <p:cNvSpPr/>
          <p:nvPr/>
        </p:nvSpPr>
        <p:spPr>
          <a:xfrm flipV="1">
            <a:off x="6514560" y="3543120"/>
            <a:ext cx="693000" cy="6933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2" name="Group 1"/>
          <p:cNvGrpSpPr/>
          <p:nvPr/>
        </p:nvGrpSpPr>
        <p:grpSpPr>
          <a:xfrm>
            <a:off x="2229840" y="2437560"/>
            <a:ext cx="8544600" cy="4878360"/>
            <a:chOff x="2229840" y="2437560"/>
            <a:chExt cx="8544600" cy="4878360"/>
          </a:xfrm>
        </p:grpSpPr>
        <p:grpSp>
          <p:nvGrpSpPr>
            <p:cNvPr id="2873" name="Group 2"/>
            <p:cNvGrpSpPr/>
            <p:nvPr/>
          </p:nvGrpSpPr>
          <p:grpSpPr>
            <a:xfrm>
              <a:off x="2229840" y="2437560"/>
              <a:ext cx="8544600" cy="4878360"/>
              <a:chOff x="2229840" y="2437560"/>
              <a:chExt cx="8544600" cy="4878360"/>
            </a:xfrm>
          </p:grpSpPr>
          <p:grpSp>
            <p:nvGrpSpPr>
              <p:cNvPr id="2874" name="Group 3"/>
              <p:cNvGrpSpPr/>
              <p:nvPr/>
            </p:nvGrpSpPr>
            <p:grpSpPr>
              <a:xfrm>
                <a:off x="2229840" y="5297400"/>
                <a:ext cx="902880" cy="840960"/>
                <a:chOff x="2229840" y="5297400"/>
                <a:chExt cx="902880" cy="840960"/>
              </a:xfrm>
            </p:grpSpPr>
            <p:sp>
              <p:nvSpPr>
                <p:cNvPr id="2875" name="CustomShape 4"/>
                <p:cNvSpPr/>
                <p:nvPr/>
              </p:nvSpPr>
              <p:spPr>
                <a:xfrm>
                  <a:off x="2260440" y="52974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876" name="CustomShape 5"/>
                <p:cNvSpPr/>
                <p:nvPr/>
              </p:nvSpPr>
              <p:spPr>
                <a:xfrm>
                  <a:off x="2229840" y="5526720"/>
                  <a:ext cx="902880" cy="382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lang="pt-BR" sz="15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START</a:t>
                  </a:r>
                  <a:endParaRPr b="0" lang="pt-BR" sz="1500" spc="-1" strike="noStrike">
                    <a:latin typeface="Arial"/>
                  </a:endParaRPr>
                </a:p>
              </p:txBody>
            </p:sp>
          </p:grpSp>
          <p:grpSp>
            <p:nvGrpSpPr>
              <p:cNvPr id="2877" name="Group 6"/>
              <p:cNvGrpSpPr/>
              <p:nvPr/>
            </p:nvGrpSpPr>
            <p:grpSpPr>
              <a:xfrm>
                <a:off x="9925200" y="2437560"/>
                <a:ext cx="849240" cy="840960"/>
                <a:chOff x="9925200" y="2437560"/>
                <a:chExt cx="849240" cy="840960"/>
              </a:xfrm>
            </p:grpSpPr>
            <p:sp>
              <p:nvSpPr>
                <p:cNvPr id="2878" name="CustomShape 7"/>
                <p:cNvSpPr/>
                <p:nvPr/>
              </p:nvSpPr>
              <p:spPr>
                <a:xfrm>
                  <a:off x="9928800" y="243756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879" name="CustomShape 8"/>
                <p:cNvSpPr/>
                <p:nvPr/>
              </p:nvSpPr>
              <p:spPr>
                <a:xfrm>
                  <a:off x="9925200" y="2658960"/>
                  <a:ext cx="849240" cy="39780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lang="pt-BR" sz="16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GOAL</a:t>
                  </a:r>
                  <a:endParaRPr b="0" lang="pt-BR" sz="1600" spc="-1" strike="noStrike">
                    <a:latin typeface="Arial"/>
                  </a:endParaRPr>
                </a:p>
              </p:txBody>
            </p:sp>
          </p:grpSp>
          <p:grpSp>
            <p:nvGrpSpPr>
              <p:cNvPr id="2880" name="Group 9"/>
              <p:cNvGrpSpPr/>
              <p:nvPr/>
            </p:nvGrpSpPr>
            <p:grpSpPr>
              <a:xfrm>
                <a:off x="4704120" y="4540320"/>
                <a:ext cx="842400" cy="840960"/>
                <a:chOff x="4704120" y="4540320"/>
                <a:chExt cx="842400" cy="840960"/>
              </a:xfrm>
            </p:grpSpPr>
            <p:sp>
              <p:nvSpPr>
                <p:cNvPr id="2881" name="CustomShape 10"/>
                <p:cNvSpPr/>
                <p:nvPr/>
              </p:nvSpPr>
              <p:spPr>
                <a:xfrm>
                  <a:off x="4704120" y="45403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882" name="CustomShape 11"/>
                <p:cNvSpPr/>
                <p:nvPr/>
              </p:nvSpPr>
              <p:spPr>
                <a:xfrm>
                  <a:off x="4978440" y="47383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d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883" name="Group 12"/>
              <p:cNvGrpSpPr/>
              <p:nvPr/>
            </p:nvGrpSpPr>
            <p:grpSpPr>
              <a:xfrm>
                <a:off x="2934360" y="3278520"/>
                <a:ext cx="842400" cy="840960"/>
                <a:chOff x="2934360" y="3278520"/>
                <a:chExt cx="842400" cy="840960"/>
              </a:xfrm>
            </p:grpSpPr>
            <p:sp>
              <p:nvSpPr>
                <p:cNvPr id="2884" name="CustomShape 13"/>
                <p:cNvSpPr/>
                <p:nvPr/>
              </p:nvSpPr>
              <p:spPr>
                <a:xfrm>
                  <a:off x="2934360" y="32785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885" name="CustomShape 14"/>
                <p:cNvSpPr/>
                <p:nvPr/>
              </p:nvSpPr>
              <p:spPr>
                <a:xfrm>
                  <a:off x="3208680" y="34765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b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886" name="Group 15"/>
              <p:cNvGrpSpPr/>
              <p:nvPr/>
            </p:nvGrpSpPr>
            <p:grpSpPr>
              <a:xfrm>
                <a:off x="3777120" y="6222600"/>
                <a:ext cx="842400" cy="840960"/>
                <a:chOff x="3777120" y="6222600"/>
                <a:chExt cx="842400" cy="840960"/>
              </a:xfrm>
            </p:grpSpPr>
            <p:sp>
              <p:nvSpPr>
                <p:cNvPr id="2887" name="CustomShape 16"/>
                <p:cNvSpPr/>
                <p:nvPr/>
              </p:nvSpPr>
              <p:spPr>
                <a:xfrm>
                  <a:off x="3777120" y="62226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888" name="CustomShape 17"/>
                <p:cNvSpPr/>
                <p:nvPr/>
              </p:nvSpPr>
              <p:spPr>
                <a:xfrm>
                  <a:off x="4051440" y="642060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p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889" name="Group 18"/>
              <p:cNvGrpSpPr/>
              <p:nvPr/>
            </p:nvGrpSpPr>
            <p:grpSpPr>
              <a:xfrm>
                <a:off x="5799600" y="6474960"/>
                <a:ext cx="842400" cy="840960"/>
                <a:chOff x="5799600" y="6474960"/>
                <a:chExt cx="842400" cy="840960"/>
              </a:xfrm>
            </p:grpSpPr>
            <p:sp>
              <p:nvSpPr>
                <p:cNvPr id="2890" name="CustomShape 19"/>
                <p:cNvSpPr/>
                <p:nvPr/>
              </p:nvSpPr>
              <p:spPr>
                <a:xfrm>
                  <a:off x="5799600" y="647496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891" name="CustomShape 20"/>
                <p:cNvSpPr/>
                <p:nvPr/>
              </p:nvSpPr>
              <p:spPr>
                <a:xfrm>
                  <a:off x="6073920" y="667296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q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892" name="Group 21"/>
              <p:cNvGrpSpPr/>
              <p:nvPr/>
            </p:nvGrpSpPr>
            <p:grpSpPr>
              <a:xfrm>
                <a:off x="6726600" y="3194640"/>
                <a:ext cx="842400" cy="840960"/>
                <a:chOff x="6726600" y="3194640"/>
                <a:chExt cx="842400" cy="840960"/>
              </a:xfrm>
            </p:grpSpPr>
            <p:sp>
              <p:nvSpPr>
                <p:cNvPr id="2893" name="CustomShape 22"/>
                <p:cNvSpPr/>
                <p:nvPr/>
              </p:nvSpPr>
              <p:spPr>
                <a:xfrm>
                  <a:off x="6726600" y="31946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894" name="CustomShape 23"/>
                <p:cNvSpPr/>
                <p:nvPr/>
              </p:nvSpPr>
              <p:spPr>
                <a:xfrm>
                  <a:off x="7009200" y="3392280"/>
                  <a:ext cx="2772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c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895" name="Group 24"/>
              <p:cNvGrpSpPr/>
              <p:nvPr/>
            </p:nvGrpSpPr>
            <p:grpSpPr>
              <a:xfrm>
                <a:off x="7906320" y="4203720"/>
                <a:ext cx="842400" cy="840960"/>
                <a:chOff x="7906320" y="4203720"/>
                <a:chExt cx="842400" cy="840960"/>
              </a:xfrm>
            </p:grpSpPr>
            <p:sp>
              <p:nvSpPr>
                <p:cNvPr id="2896" name="CustomShape 25"/>
                <p:cNvSpPr/>
                <p:nvPr/>
              </p:nvSpPr>
              <p:spPr>
                <a:xfrm>
                  <a:off x="7906320" y="42037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897" name="CustomShape 26"/>
                <p:cNvSpPr/>
                <p:nvPr/>
              </p:nvSpPr>
              <p:spPr>
                <a:xfrm>
                  <a:off x="8180640" y="44017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e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898" name="Group 27"/>
              <p:cNvGrpSpPr/>
              <p:nvPr/>
            </p:nvGrpSpPr>
            <p:grpSpPr>
              <a:xfrm>
                <a:off x="7232040" y="5381640"/>
                <a:ext cx="842400" cy="840960"/>
                <a:chOff x="7232040" y="5381640"/>
                <a:chExt cx="842400" cy="840960"/>
              </a:xfrm>
            </p:grpSpPr>
            <p:sp>
              <p:nvSpPr>
                <p:cNvPr id="2899" name="CustomShape 28"/>
                <p:cNvSpPr/>
                <p:nvPr/>
              </p:nvSpPr>
              <p:spPr>
                <a:xfrm>
                  <a:off x="7232040" y="53816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00" name="CustomShape 29"/>
                <p:cNvSpPr/>
                <p:nvPr/>
              </p:nvSpPr>
              <p:spPr>
                <a:xfrm>
                  <a:off x="7506360" y="557928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h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901" name="Group 30"/>
              <p:cNvGrpSpPr/>
              <p:nvPr/>
            </p:nvGrpSpPr>
            <p:grpSpPr>
              <a:xfrm>
                <a:off x="4451400" y="2521440"/>
                <a:ext cx="842400" cy="840960"/>
                <a:chOff x="4451400" y="2521440"/>
                <a:chExt cx="842400" cy="840960"/>
              </a:xfrm>
            </p:grpSpPr>
            <p:sp>
              <p:nvSpPr>
                <p:cNvPr id="2902" name="CustomShape 31"/>
                <p:cNvSpPr/>
                <p:nvPr/>
              </p:nvSpPr>
              <p:spPr>
                <a:xfrm>
                  <a:off x="4451400" y="25214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03" name="CustomShape 32"/>
                <p:cNvSpPr/>
                <p:nvPr/>
              </p:nvSpPr>
              <p:spPr>
                <a:xfrm>
                  <a:off x="4725720" y="271944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a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904" name="Group 33"/>
              <p:cNvGrpSpPr/>
              <p:nvPr/>
            </p:nvGrpSpPr>
            <p:grpSpPr>
              <a:xfrm>
                <a:off x="9675720" y="4708440"/>
                <a:ext cx="842400" cy="840960"/>
                <a:chOff x="9675720" y="4708440"/>
                <a:chExt cx="842400" cy="840960"/>
              </a:xfrm>
            </p:grpSpPr>
            <p:sp>
              <p:nvSpPr>
                <p:cNvPr id="2905" name="CustomShape 34"/>
                <p:cNvSpPr/>
                <p:nvPr/>
              </p:nvSpPr>
              <p:spPr>
                <a:xfrm>
                  <a:off x="9675720" y="47084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06" name="CustomShape 35"/>
                <p:cNvSpPr/>
                <p:nvPr/>
              </p:nvSpPr>
              <p:spPr>
                <a:xfrm>
                  <a:off x="9990720" y="4906440"/>
                  <a:ext cx="21276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f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907" name="Group 36"/>
              <p:cNvGrpSpPr/>
              <p:nvPr/>
            </p:nvGrpSpPr>
            <p:grpSpPr>
              <a:xfrm>
                <a:off x="9338760" y="6222600"/>
                <a:ext cx="842400" cy="840960"/>
                <a:chOff x="9338760" y="6222600"/>
                <a:chExt cx="842400" cy="840960"/>
              </a:xfrm>
            </p:grpSpPr>
            <p:sp>
              <p:nvSpPr>
                <p:cNvPr id="2908" name="CustomShape 37"/>
                <p:cNvSpPr/>
                <p:nvPr/>
              </p:nvSpPr>
              <p:spPr>
                <a:xfrm>
                  <a:off x="9338760" y="62226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09" name="CustomShape 38"/>
                <p:cNvSpPr/>
                <p:nvPr/>
              </p:nvSpPr>
              <p:spPr>
                <a:xfrm>
                  <a:off x="9645480" y="6420600"/>
                  <a:ext cx="2286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r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sp>
            <p:nvSpPr>
              <p:cNvPr id="2910" name="Line 39"/>
              <p:cNvSpPr/>
              <p:nvPr/>
            </p:nvSpPr>
            <p:spPr>
              <a:xfrm>
                <a:off x="2979720" y="6015600"/>
                <a:ext cx="797040" cy="62748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11" name="Line 40"/>
              <p:cNvSpPr/>
              <p:nvPr/>
            </p:nvSpPr>
            <p:spPr>
              <a:xfrm flipV="1">
                <a:off x="4496760" y="6895440"/>
                <a:ext cx="1302480" cy="4536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12" name="Line 41"/>
              <p:cNvSpPr/>
              <p:nvPr/>
            </p:nvSpPr>
            <p:spPr>
              <a:xfrm flipH="1">
                <a:off x="6519240" y="6099840"/>
                <a:ext cx="835560" cy="4975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13" name="Line 42"/>
              <p:cNvSpPr/>
              <p:nvPr/>
            </p:nvSpPr>
            <p:spPr>
              <a:xfrm flipH="1">
                <a:off x="4619520" y="5801760"/>
                <a:ext cx="2612520" cy="8413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14" name="Line 43"/>
              <p:cNvSpPr/>
              <p:nvPr/>
            </p:nvSpPr>
            <p:spPr>
              <a:xfrm flipH="1">
                <a:off x="7951680" y="5044680"/>
                <a:ext cx="375840" cy="45936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15" name="Line 44"/>
              <p:cNvSpPr/>
              <p:nvPr/>
            </p:nvSpPr>
            <p:spPr>
              <a:xfrm>
                <a:off x="8625960" y="4922280"/>
                <a:ext cx="835560" cy="14227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16" name="Line 45"/>
              <p:cNvSpPr/>
              <p:nvPr/>
            </p:nvSpPr>
            <p:spPr>
              <a:xfrm flipV="1">
                <a:off x="9759960" y="5549400"/>
                <a:ext cx="336960" cy="6732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17" name="Line 46"/>
              <p:cNvSpPr/>
              <p:nvPr/>
            </p:nvSpPr>
            <p:spPr>
              <a:xfrm flipV="1">
                <a:off x="10096920" y="3278520"/>
                <a:ext cx="252720" cy="14299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18" name="Line 47"/>
              <p:cNvSpPr/>
              <p:nvPr/>
            </p:nvSpPr>
            <p:spPr>
              <a:xfrm flipV="1">
                <a:off x="2979720" y="4960800"/>
                <a:ext cx="1724040" cy="4590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19" name="Line 48"/>
              <p:cNvSpPr/>
              <p:nvPr/>
            </p:nvSpPr>
            <p:spPr>
              <a:xfrm flipH="1" flipV="1">
                <a:off x="3654000" y="3997080"/>
                <a:ext cx="1172880" cy="66564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20" name="Line 49"/>
              <p:cNvSpPr/>
              <p:nvPr/>
            </p:nvSpPr>
            <p:spPr>
              <a:xfrm flipV="1">
                <a:off x="3692520" y="2941920"/>
                <a:ext cx="758520" cy="4590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21" name="Line 50"/>
              <p:cNvSpPr/>
              <p:nvPr/>
            </p:nvSpPr>
            <p:spPr>
              <a:xfrm flipH="1" flipV="1">
                <a:off x="5293800" y="2941920"/>
                <a:ext cx="1432440" cy="67284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22" name="Line 51"/>
              <p:cNvSpPr/>
              <p:nvPr/>
            </p:nvSpPr>
            <p:spPr>
              <a:xfrm flipV="1">
                <a:off x="5423760" y="3912840"/>
                <a:ext cx="1425600" cy="74988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23" name="Line 52"/>
              <p:cNvSpPr/>
              <p:nvPr/>
            </p:nvSpPr>
            <p:spPr>
              <a:xfrm flipV="1">
                <a:off x="5546520" y="4624200"/>
                <a:ext cx="2359440" cy="3366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24" name="CustomShape 53"/>
              <p:cNvSpPr/>
              <p:nvPr/>
            </p:nvSpPr>
            <p:spPr>
              <a:xfrm flipH="1" rot="5400000">
                <a:off x="8075520" y="3108600"/>
                <a:ext cx="1215720" cy="222912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cubicBezTo>
                      <a:pt x="10800" y="0"/>
                      <a:pt x="21600" y="10800"/>
                      <a:pt x="21600" y="2160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925" name="CustomShape 54"/>
              <p:cNvSpPr/>
              <p:nvPr/>
            </p:nvSpPr>
            <p:spPr>
              <a:xfrm flipH="1" rot="10800000">
                <a:off x="3102480" y="4922640"/>
                <a:ext cx="4925880" cy="79524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cubicBezTo>
                      <a:pt x="10800" y="0"/>
                      <a:pt x="21600" y="10800"/>
                      <a:pt x="21600" y="2160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926" name="CustomShape 55"/>
            <p:cNvSpPr/>
            <p:nvPr/>
          </p:nvSpPr>
          <p:spPr>
            <a:xfrm>
              <a:off x="3629880" y="284400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27" name="CustomShape 56"/>
            <p:cNvSpPr/>
            <p:nvPr/>
          </p:nvSpPr>
          <p:spPr>
            <a:xfrm>
              <a:off x="5879880" y="50799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9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28" name="CustomShape 57"/>
            <p:cNvSpPr/>
            <p:nvPr/>
          </p:nvSpPr>
          <p:spPr>
            <a:xfrm>
              <a:off x="8912520" y="518184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29" name="CustomShape 58"/>
            <p:cNvSpPr/>
            <p:nvPr/>
          </p:nvSpPr>
          <p:spPr>
            <a:xfrm>
              <a:off x="5686200" y="3962160"/>
              <a:ext cx="38880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8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30" name="CustomShape 59"/>
            <p:cNvSpPr/>
            <p:nvPr/>
          </p:nvSpPr>
          <p:spPr>
            <a:xfrm>
              <a:off x="4216680" y="39621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31" name="CustomShape 60"/>
            <p:cNvSpPr/>
            <p:nvPr/>
          </p:nvSpPr>
          <p:spPr>
            <a:xfrm>
              <a:off x="8129880" y="5079960"/>
              <a:ext cx="39312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8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32" name="CustomShape 61"/>
            <p:cNvSpPr/>
            <p:nvPr/>
          </p:nvSpPr>
          <p:spPr>
            <a:xfrm>
              <a:off x="5977800" y="2945520"/>
              <a:ext cx="390960" cy="445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33" name="CustomShape 62"/>
            <p:cNvSpPr/>
            <p:nvPr/>
          </p:nvSpPr>
          <p:spPr>
            <a:xfrm>
              <a:off x="3434040" y="4775040"/>
              <a:ext cx="39312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34" name="CustomShape 63"/>
            <p:cNvSpPr/>
            <p:nvPr/>
          </p:nvSpPr>
          <p:spPr>
            <a:xfrm>
              <a:off x="9891000" y="579168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35" name="CustomShape 64"/>
            <p:cNvSpPr/>
            <p:nvPr/>
          </p:nvSpPr>
          <p:spPr>
            <a:xfrm>
              <a:off x="6858360" y="629964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4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36" name="CustomShape 65"/>
            <p:cNvSpPr/>
            <p:nvPr/>
          </p:nvSpPr>
          <p:spPr>
            <a:xfrm>
              <a:off x="5488560" y="579168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4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37" name="CustomShape 66"/>
            <p:cNvSpPr/>
            <p:nvPr/>
          </p:nvSpPr>
          <p:spPr>
            <a:xfrm>
              <a:off x="5195160" y="6503040"/>
              <a:ext cx="58644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15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38" name="CustomShape 67"/>
            <p:cNvSpPr/>
            <p:nvPr/>
          </p:nvSpPr>
          <p:spPr>
            <a:xfrm>
              <a:off x="3238560" y="5893200"/>
              <a:ext cx="390960" cy="445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39" name="CustomShape 68"/>
            <p:cNvSpPr/>
            <p:nvPr/>
          </p:nvSpPr>
          <p:spPr>
            <a:xfrm>
              <a:off x="9010440" y="35553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40" name="CustomShape 69"/>
            <p:cNvSpPr/>
            <p:nvPr/>
          </p:nvSpPr>
          <p:spPr>
            <a:xfrm>
              <a:off x="10282320" y="37587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41" name="Line 70"/>
            <p:cNvSpPr/>
            <p:nvPr/>
          </p:nvSpPr>
          <p:spPr>
            <a:xfrm flipV="1">
              <a:off x="6642000" y="6644880"/>
              <a:ext cx="2696400" cy="252000"/>
            </a:xfrm>
            <a:prstGeom prst="line">
              <a:avLst/>
            </a:prstGeom>
            <a:ln w="9360">
              <a:solidFill>
                <a:srgbClr val="ffffff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42" name="CustomShape 71"/>
            <p:cNvSpPr/>
            <p:nvPr/>
          </p:nvSpPr>
          <p:spPr>
            <a:xfrm>
              <a:off x="6664680" y="4368600"/>
              <a:ext cx="38880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TextShape 1"/>
          <p:cNvSpPr txBox="1"/>
          <p:nvPr/>
        </p:nvSpPr>
        <p:spPr>
          <a:xfrm>
            <a:off x="406440" y="3104280"/>
            <a:ext cx="12191760" cy="52898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Evite revisitar estados já visitados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944" name="TextShape 2"/>
          <p:cNvSpPr txBox="1"/>
          <p:nvPr/>
        </p:nvSpPr>
        <p:spPr>
          <a:xfrm>
            <a:off x="406440" y="673200"/>
            <a:ext cx="12191760" cy="154584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100"/>
              </a:spcBef>
            </a:pPr>
            <a:r>
              <a:rPr b="0" lang="pt-BR" sz="468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em largura com memória</a:t>
            </a:r>
            <a:br/>
            <a:r>
              <a:rPr b="0" lang="pt-BR" sz="4680" spc="-1" strike="noStrike" cap="all">
                <a:solidFill>
                  <a:srgbClr val="838787"/>
                </a:solidFill>
                <a:latin typeface="DIN Condensed"/>
                <a:ea typeface="DIN Condensed"/>
              </a:rPr>
              <a:t>busca em grafo</a:t>
            </a:r>
            <a:endParaRPr b="0" lang="pt-BR" sz="4680" spc="-1" strike="noStrike">
              <a:solidFill>
                <a:srgbClr val="838787"/>
              </a:solidFill>
              <a:latin typeface="Avenir Next Medium"/>
            </a:endParaRPr>
          </a:p>
        </p:txBody>
      </p:sp>
      <p:pic>
        <p:nvPicPr>
          <p:cNvPr id="2945" name="gridsearchtree.pdf" descr="gridsearchtree.pdf"/>
          <p:cNvPicPr/>
          <p:nvPr/>
        </p:nvPicPr>
        <p:blipFill>
          <a:blip r:embed="rId1"/>
          <a:stretch/>
        </p:blipFill>
        <p:spPr>
          <a:xfrm>
            <a:off x="2961720" y="5029560"/>
            <a:ext cx="7080840" cy="2366280"/>
          </a:xfrm>
          <a:prstGeom prst="rect">
            <a:avLst/>
          </a:prstGeom>
          <a:ln w="12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6" name="TextShape 1"/>
          <p:cNvSpPr txBox="1"/>
          <p:nvPr/>
        </p:nvSpPr>
        <p:spPr>
          <a:xfrm>
            <a:off x="406440" y="190512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Tenta otimizar solução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2947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de custo uniforme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2948" name="CustomShape 3"/>
          <p:cNvSpPr/>
          <p:nvPr/>
        </p:nvSpPr>
        <p:spPr>
          <a:xfrm>
            <a:off x="406440" y="3932640"/>
            <a:ext cx="12191760" cy="4842720"/>
          </a:xfrm>
          <a:prstGeom prst="rect">
            <a:avLst/>
          </a:prstGeom>
          <a:solidFill>
            <a:srgbClr val="a6aaa9">
              <a:alpha val="26000"/>
            </a:srgbClr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>
            <a:normAutofit fontScale="93000"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Inicie árvore com estado inicial</a:t>
            </a:r>
            <a:endParaRPr b="0" lang="pt-BR" sz="3400" spc="-1" strike="noStrike">
              <a:latin typeface="Arial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222222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Repita:</a:t>
            </a:r>
            <a:endParaRPr b="0" lang="pt-BR" sz="3400" spc="-1" strike="noStrike">
              <a:latin typeface="Arial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000000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selecione nó não explorado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com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menor custo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g(n)</a:t>
            </a:r>
            <a:endParaRPr b="0" lang="pt-BR" sz="3400" spc="-1" strike="noStrike">
              <a:latin typeface="Arial"/>
            </a:endParaRPr>
          </a:p>
          <a:p>
            <a:pPr lvl="2" marL="1333440" indent="-444240">
              <a:lnSpc>
                <a:spcPct val="100000"/>
              </a:lnSpc>
              <a:spcBef>
                <a:spcPts val="2801"/>
              </a:spcBef>
              <a:buClr>
                <a:srgbClr val="000000"/>
              </a:buClr>
              <a:buSzPct val="105000"/>
              <a:buFont typeface="Avenir Next"/>
              <a:buChar char="▸"/>
            </a:pP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se n for estado-meta, retorne solução correspondente</a:t>
            </a:r>
            <a:endParaRPr b="0" lang="pt-BR" sz="3400" spc="-1" strike="noStrike">
              <a:latin typeface="Arial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000000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expanda </a:t>
            </a:r>
            <a:r>
              <a:rPr b="0" i="1" lang="pt-BR" sz="3400" spc="-1" strike="noStrike">
                <a:solidFill>
                  <a:srgbClr val="000000"/>
                </a:solidFill>
                <a:latin typeface="Avenir Next"/>
                <a:ea typeface="Avenir Next"/>
              </a:rPr>
              <a:t>n</a:t>
            </a:r>
            <a:endParaRPr b="0" lang="pt-BR" sz="3400" spc="-1" strike="noStrike">
              <a:latin typeface="Arial"/>
            </a:endParaRPr>
          </a:p>
        </p:txBody>
      </p:sp>
      <p:grpSp>
        <p:nvGrpSpPr>
          <p:cNvPr id="2949" name="Group 4"/>
          <p:cNvGrpSpPr/>
          <p:nvPr/>
        </p:nvGrpSpPr>
        <p:grpSpPr>
          <a:xfrm>
            <a:off x="9671040" y="147960"/>
            <a:ext cx="3165120" cy="2701080"/>
            <a:chOff x="9671040" y="147960"/>
            <a:chExt cx="3165120" cy="2701080"/>
          </a:xfrm>
        </p:grpSpPr>
        <p:sp>
          <p:nvSpPr>
            <p:cNvPr id="2950" name="CustomShape 5"/>
            <p:cNvSpPr/>
            <p:nvPr/>
          </p:nvSpPr>
          <p:spPr>
            <a:xfrm>
              <a:off x="10159920" y="172800"/>
              <a:ext cx="1615680" cy="2233440"/>
            </a:xfrm>
            <a:custGeom>
              <a:avLst/>
              <a:gdLst/>
              <a:ahLst/>
              <a:rect l="l" t="t" r="r" b="b"/>
              <a:pathLst>
                <a:path w="21600" h="20264">
                  <a:moveTo>
                    <a:pt x="13495" y="1026"/>
                  </a:moveTo>
                  <a:cubicBezTo>
                    <a:pt x="15150" y="2595"/>
                    <a:pt x="21112" y="8830"/>
                    <a:pt x="21600" y="10789"/>
                  </a:cubicBezTo>
                  <a:cubicBezTo>
                    <a:pt x="20433" y="10832"/>
                    <a:pt x="16911" y="12229"/>
                    <a:pt x="16380" y="12747"/>
                  </a:cubicBezTo>
                  <a:cubicBezTo>
                    <a:pt x="16359" y="13410"/>
                    <a:pt x="17335" y="18421"/>
                    <a:pt x="14662" y="19486"/>
                  </a:cubicBezTo>
                  <a:cubicBezTo>
                    <a:pt x="14046" y="20163"/>
                    <a:pt x="13283" y="20192"/>
                    <a:pt x="12158" y="20264"/>
                  </a:cubicBezTo>
                  <a:cubicBezTo>
                    <a:pt x="11267" y="20120"/>
                    <a:pt x="11118" y="20120"/>
                    <a:pt x="10439" y="19803"/>
                  </a:cubicBezTo>
                  <a:cubicBezTo>
                    <a:pt x="10057" y="19429"/>
                    <a:pt x="9187" y="18838"/>
                    <a:pt x="8615" y="18565"/>
                  </a:cubicBezTo>
                  <a:cubicBezTo>
                    <a:pt x="7851" y="17845"/>
                    <a:pt x="8275" y="18176"/>
                    <a:pt x="7363" y="17557"/>
                  </a:cubicBezTo>
                  <a:cubicBezTo>
                    <a:pt x="5856" y="16534"/>
                    <a:pt x="7426" y="17298"/>
                    <a:pt x="6450" y="16851"/>
                  </a:cubicBezTo>
                  <a:cubicBezTo>
                    <a:pt x="5007" y="15426"/>
                    <a:pt x="2440" y="15714"/>
                    <a:pt x="0" y="15670"/>
                  </a:cubicBezTo>
                  <a:cubicBezTo>
                    <a:pt x="976" y="13136"/>
                    <a:pt x="9760" y="3531"/>
                    <a:pt x="12009" y="1098"/>
                  </a:cubicBezTo>
                  <a:cubicBezTo>
                    <a:pt x="14259" y="-1336"/>
                    <a:pt x="13198" y="1040"/>
                    <a:pt x="13495" y="1026"/>
                  </a:cubicBez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1" name="CustomShape 6"/>
            <p:cNvSpPr/>
            <p:nvPr/>
          </p:nvSpPr>
          <p:spPr>
            <a:xfrm>
              <a:off x="10312560" y="147960"/>
              <a:ext cx="1371240" cy="1782000"/>
            </a:xfrm>
            <a:custGeom>
              <a:avLst/>
              <a:gdLst/>
              <a:ahLst/>
              <a:rect l="l" t="t" r="r" b="b"/>
              <a:pathLst>
                <a:path w="21600" h="20209">
                  <a:moveTo>
                    <a:pt x="13496" y="1065"/>
                  </a:moveTo>
                  <a:cubicBezTo>
                    <a:pt x="15150" y="2698"/>
                    <a:pt x="21112" y="9182"/>
                    <a:pt x="21600" y="11219"/>
                  </a:cubicBezTo>
                  <a:cubicBezTo>
                    <a:pt x="20434" y="11264"/>
                    <a:pt x="16911" y="12718"/>
                    <a:pt x="16379" y="13258"/>
                  </a:cubicBezTo>
                  <a:cubicBezTo>
                    <a:pt x="15079" y="14098"/>
                    <a:pt x="15332" y="15597"/>
                    <a:pt x="14401" y="16755"/>
                  </a:cubicBezTo>
                  <a:cubicBezTo>
                    <a:pt x="13472" y="17913"/>
                    <a:pt x="11664" y="19701"/>
                    <a:pt x="10800" y="20209"/>
                  </a:cubicBezTo>
                  <a:cubicBezTo>
                    <a:pt x="10418" y="19818"/>
                    <a:pt x="9186" y="19593"/>
                    <a:pt x="8614" y="19308"/>
                  </a:cubicBezTo>
                  <a:cubicBezTo>
                    <a:pt x="7852" y="18559"/>
                    <a:pt x="8275" y="18902"/>
                    <a:pt x="7363" y="18259"/>
                  </a:cubicBezTo>
                  <a:cubicBezTo>
                    <a:pt x="5856" y="17196"/>
                    <a:pt x="6977" y="17220"/>
                    <a:pt x="6000" y="16755"/>
                  </a:cubicBezTo>
                  <a:cubicBezTo>
                    <a:pt x="4558" y="15273"/>
                    <a:pt x="2441" y="16340"/>
                    <a:pt x="0" y="16297"/>
                  </a:cubicBezTo>
                  <a:cubicBezTo>
                    <a:pt x="976" y="13662"/>
                    <a:pt x="9761" y="3670"/>
                    <a:pt x="12010" y="1143"/>
                  </a:cubicBezTo>
                  <a:cubicBezTo>
                    <a:pt x="14258" y="-1391"/>
                    <a:pt x="13198" y="1080"/>
                    <a:pt x="13496" y="1065"/>
                  </a:cubicBez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2" name="CustomShape 7"/>
            <p:cNvSpPr/>
            <p:nvPr/>
          </p:nvSpPr>
          <p:spPr>
            <a:xfrm>
              <a:off x="10923480" y="404640"/>
              <a:ext cx="274320" cy="243720"/>
            </a:xfrm>
            <a:custGeom>
              <a:avLst/>
              <a:gdLst/>
              <a:ahLst/>
              <a:rect l="l" t="t" r="r" b="b"/>
              <a:pathLst>
                <a:path w="21600" h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…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53" name="CustomShape 8"/>
            <p:cNvSpPr/>
            <p:nvPr/>
          </p:nvSpPr>
          <p:spPr>
            <a:xfrm>
              <a:off x="9671040" y="198360"/>
              <a:ext cx="2927160" cy="25538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10718" y="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4" name="CustomShape 9"/>
            <p:cNvSpPr/>
            <p:nvPr/>
          </p:nvSpPr>
          <p:spPr>
            <a:xfrm>
              <a:off x="10793520" y="554040"/>
              <a:ext cx="178920" cy="17892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5" name="CustomShape 10"/>
            <p:cNvSpPr/>
            <p:nvPr/>
          </p:nvSpPr>
          <p:spPr>
            <a:xfrm>
              <a:off x="11269800" y="544680"/>
              <a:ext cx="178920" cy="17892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6" name="CustomShape 11"/>
            <p:cNvSpPr/>
            <p:nvPr/>
          </p:nvSpPr>
          <p:spPr>
            <a:xfrm>
              <a:off x="10906200" y="358920"/>
              <a:ext cx="444240" cy="85680"/>
            </a:xfrm>
            <a:custGeom>
              <a:avLst/>
              <a:gdLst/>
              <a:ahLst/>
              <a:rect l="l" t="t" r="r" b="b"/>
              <a:pathLst>
                <a:path w="21600" h="20876">
                  <a:moveTo>
                    <a:pt x="0" y="4243"/>
                  </a:moveTo>
                  <a:cubicBezTo>
                    <a:pt x="4011" y="12729"/>
                    <a:pt x="8023" y="21600"/>
                    <a:pt x="11649" y="20829"/>
                  </a:cubicBezTo>
                  <a:cubicBezTo>
                    <a:pt x="15274" y="20057"/>
                    <a:pt x="18437" y="10029"/>
                    <a:pt x="21600" y="0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7" name="CustomShape 12"/>
            <p:cNvSpPr/>
            <p:nvPr/>
          </p:nvSpPr>
          <p:spPr>
            <a:xfrm>
              <a:off x="10464840" y="2670120"/>
              <a:ext cx="178920" cy="17892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8" name="CustomShape 13"/>
            <p:cNvSpPr/>
            <p:nvPr/>
          </p:nvSpPr>
          <p:spPr>
            <a:xfrm>
              <a:off x="11517480" y="1593720"/>
              <a:ext cx="178920" cy="17892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59" name="CustomShape 14"/>
            <p:cNvSpPr/>
            <p:nvPr/>
          </p:nvSpPr>
          <p:spPr>
            <a:xfrm>
              <a:off x="11037960" y="2149560"/>
              <a:ext cx="178920" cy="17892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60" name="CustomShape 15"/>
            <p:cNvSpPr/>
            <p:nvPr/>
          </p:nvSpPr>
          <p:spPr>
            <a:xfrm>
              <a:off x="10617120" y="180360"/>
              <a:ext cx="837720" cy="1140120"/>
            </a:xfrm>
            <a:custGeom>
              <a:avLst/>
              <a:gdLst/>
              <a:ahLst/>
              <a:rect l="l" t="t" r="r" b="b"/>
              <a:pathLst>
                <a:path w="21600" h="20209">
                  <a:moveTo>
                    <a:pt x="13496" y="1065"/>
                  </a:moveTo>
                  <a:cubicBezTo>
                    <a:pt x="15150" y="2698"/>
                    <a:pt x="21112" y="9182"/>
                    <a:pt x="21600" y="11219"/>
                  </a:cubicBezTo>
                  <a:cubicBezTo>
                    <a:pt x="20434" y="11264"/>
                    <a:pt x="16911" y="12718"/>
                    <a:pt x="16379" y="13258"/>
                  </a:cubicBezTo>
                  <a:cubicBezTo>
                    <a:pt x="15079" y="14098"/>
                    <a:pt x="15332" y="15597"/>
                    <a:pt x="14401" y="16755"/>
                  </a:cubicBezTo>
                  <a:cubicBezTo>
                    <a:pt x="13472" y="17913"/>
                    <a:pt x="11664" y="19701"/>
                    <a:pt x="10800" y="20209"/>
                  </a:cubicBezTo>
                  <a:cubicBezTo>
                    <a:pt x="10418" y="19818"/>
                    <a:pt x="9186" y="19593"/>
                    <a:pt x="8614" y="19308"/>
                  </a:cubicBezTo>
                  <a:cubicBezTo>
                    <a:pt x="7852" y="18559"/>
                    <a:pt x="8275" y="18902"/>
                    <a:pt x="7363" y="18259"/>
                  </a:cubicBezTo>
                  <a:cubicBezTo>
                    <a:pt x="5856" y="17196"/>
                    <a:pt x="6977" y="17220"/>
                    <a:pt x="6000" y="16755"/>
                  </a:cubicBezTo>
                  <a:cubicBezTo>
                    <a:pt x="4558" y="15273"/>
                    <a:pt x="2441" y="16340"/>
                    <a:pt x="0" y="16297"/>
                  </a:cubicBezTo>
                  <a:cubicBezTo>
                    <a:pt x="976" y="13662"/>
                    <a:pt x="9761" y="3670"/>
                    <a:pt x="12010" y="1143"/>
                  </a:cubicBezTo>
                  <a:cubicBezTo>
                    <a:pt x="14258" y="-1391"/>
                    <a:pt x="13198" y="1080"/>
                    <a:pt x="13496" y="1065"/>
                  </a:cubicBez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961" name="CustomShape 16"/>
            <p:cNvSpPr/>
            <p:nvPr/>
          </p:nvSpPr>
          <p:spPr>
            <a:xfrm>
              <a:off x="12011040" y="1062000"/>
              <a:ext cx="825120" cy="243720"/>
            </a:xfrm>
            <a:custGeom>
              <a:avLst/>
              <a:gdLst/>
              <a:ahLst/>
              <a:rect l="l" t="t" r="r" b="b"/>
              <a:pathLst>
                <a:path w="21600" h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c </a:t>
              </a:r>
              <a:r>
                <a:rPr b="0" lang="pt-BR" sz="1800" spc="-1" strike="noStrike">
                  <a:solidFill>
                    <a:srgbClr val="000000"/>
                  </a:solidFill>
                  <a:latin typeface="Symbol"/>
                  <a:ea typeface="Symbol"/>
                </a:rPr>
                <a:t>£ 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62" name="CustomShape 17"/>
            <p:cNvSpPr/>
            <p:nvPr/>
          </p:nvSpPr>
          <p:spPr>
            <a:xfrm>
              <a:off x="11836440" y="666720"/>
              <a:ext cx="825120" cy="243720"/>
            </a:xfrm>
            <a:custGeom>
              <a:avLst/>
              <a:gdLst/>
              <a:ahLst/>
              <a:rect l="l" t="t" r="r" b="b"/>
              <a:pathLst>
                <a:path w="21600" h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c </a:t>
              </a:r>
              <a:r>
                <a:rPr b="0" lang="pt-BR" sz="1800" spc="-1" strike="noStrike">
                  <a:solidFill>
                    <a:srgbClr val="000000"/>
                  </a:solidFill>
                  <a:latin typeface="Symbol"/>
                  <a:ea typeface="Symbol"/>
                </a:rPr>
                <a:t>£ 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2963" name="CustomShape 18"/>
            <p:cNvSpPr/>
            <p:nvPr/>
          </p:nvSpPr>
          <p:spPr>
            <a:xfrm>
              <a:off x="11620440" y="289080"/>
              <a:ext cx="825120" cy="243720"/>
            </a:xfrm>
            <a:custGeom>
              <a:avLst/>
              <a:gdLst/>
              <a:ahLst/>
              <a:rect l="l" t="t" r="r" b="b"/>
              <a:pathLst>
                <a:path w="21600" h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sp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c </a:t>
              </a:r>
              <a:r>
                <a:rPr b="0" lang="pt-BR" sz="1800" spc="-1" strike="noStrike">
                  <a:solidFill>
                    <a:srgbClr val="000000"/>
                  </a:solidFill>
                  <a:latin typeface="Symbol"/>
                  <a:ea typeface="Symbol"/>
                </a:rPr>
                <a:t>£ 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</p:grpSp>
      <p:sp>
        <p:nvSpPr>
          <p:cNvPr id="2964" name="CustomShape 19"/>
          <p:cNvSpPr/>
          <p:nvPr/>
        </p:nvSpPr>
        <p:spPr>
          <a:xfrm>
            <a:off x="2002320" y="9054360"/>
            <a:ext cx="8999640" cy="40716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401"/>
              </a:spcBef>
            </a:pPr>
            <a:r>
              <a:rPr b="0" lang="pt-BR" sz="20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Precisamos checar meta apenas após estado ser expandido. Por que?</a:t>
            </a:r>
            <a:endParaRPr b="0" lang="pt-BR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5" name="Group 1"/>
          <p:cNvGrpSpPr/>
          <p:nvPr/>
        </p:nvGrpSpPr>
        <p:grpSpPr>
          <a:xfrm>
            <a:off x="2229840" y="2437560"/>
            <a:ext cx="8544600" cy="4878360"/>
            <a:chOff x="2229840" y="2437560"/>
            <a:chExt cx="8544600" cy="4878360"/>
          </a:xfrm>
        </p:grpSpPr>
        <p:grpSp>
          <p:nvGrpSpPr>
            <p:cNvPr id="2966" name="Group 2"/>
            <p:cNvGrpSpPr/>
            <p:nvPr/>
          </p:nvGrpSpPr>
          <p:grpSpPr>
            <a:xfrm>
              <a:off x="2229840" y="2437560"/>
              <a:ext cx="8544600" cy="4878360"/>
              <a:chOff x="2229840" y="2437560"/>
              <a:chExt cx="8544600" cy="4878360"/>
            </a:xfrm>
          </p:grpSpPr>
          <p:grpSp>
            <p:nvGrpSpPr>
              <p:cNvPr id="2967" name="Group 3"/>
              <p:cNvGrpSpPr/>
              <p:nvPr/>
            </p:nvGrpSpPr>
            <p:grpSpPr>
              <a:xfrm>
                <a:off x="2229840" y="5297400"/>
                <a:ext cx="902880" cy="840960"/>
                <a:chOff x="2229840" y="5297400"/>
                <a:chExt cx="902880" cy="840960"/>
              </a:xfrm>
            </p:grpSpPr>
            <p:sp>
              <p:nvSpPr>
                <p:cNvPr id="2968" name="CustomShape 4"/>
                <p:cNvSpPr/>
                <p:nvPr/>
              </p:nvSpPr>
              <p:spPr>
                <a:xfrm>
                  <a:off x="2260440" y="52974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69" name="CustomShape 5"/>
                <p:cNvSpPr/>
                <p:nvPr/>
              </p:nvSpPr>
              <p:spPr>
                <a:xfrm>
                  <a:off x="2229840" y="5526720"/>
                  <a:ext cx="902880" cy="382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lang="pt-BR" sz="15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START</a:t>
                  </a:r>
                  <a:endParaRPr b="0" lang="pt-BR" sz="1500" spc="-1" strike="noStrike">
                    <a:latin typeface="Arial"/>
                  </a:endParaRPr>
                </a:p>
              </p:txBody>
            </p:sp>
          </p:grpSp>
          <p:grpSp>
            <p:nvGrpSpPr>
              <p:cNvPr id="2970" name="Group 6"/>
              <p:cNvGrpSpPr/>
              <p:nvPr/>
            </p:nvGrpSpPr>
            <p:grpSpPr>
              <a:xfrm>
                <a:off x="9925200" y="2437560"/>
                <a:ext cx="849240" cy="840960"/>
                <a:chOff x="9925200" y="2437560"/>
                <a:chExt cx="849240" cy="840960"/>
              </a:xfrm>
            </p:grpSpPr>
            <p:sp>
              <p:nvSpPr>
                <p:cNvPr id="2971" name="CustomShape 7"/>
                <p:cNvSpPr/>
                <p:nvPr/>
              </p:nvSpPr>
              <p:spPr>
                <a:xfrm>
                  <a:off x="9928800" y="243756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72" name="CustomShape 8"/>
                <p:cNvSpPr/>
                <p:nvPr/>
              </p:nvSpPr>
              <p:spPr>
                <a:xfrm>
                  <a:off x="9925200" y="2658960"/>
                  <a:ext cx="849240" cy="39780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lang="pt-BR" sz="16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GOAL</a:t>
                  </a:r>
                  <a:endParaRPr b="0" lang="pt-BR" sz="1600" spc="-1" strike="noStrike">
                    <a:latin typeface="Arial"/>
                  </a:endParaRPr>
                </a:p>
              </p:txBody>
            </p:sp>
          </p:grpSp>
          <p:grpSp>
            <p:nvGrpSpPr>
              <p:cNvPr id="2973" name="Group 9"/>
              <p:cNvGrpSpPr/>
              <p:nvPr/>
            </p:nvGrpSpPr>
            <p:grpSpPr>
              <a:xfrm>
                <a:off x="4704120" y="4540320"/>
                <a:ext cx="842400" cy="840960"/>
                <a:chOff x="4704120" y="4540320"/>
                <a:chExt cx="842400" cy="840960"/>
              </a:xfrm>
            </p:grpSpPr>
            <p:sp>
              <p:nvSpPr>
                <p:cNvPr id="2974" name="CustomShape 10"/>
                <p:cNvSpPr/>
                <p:nvPr/>
              </p:nvSpPr>
              <p:spPr>
                <a:xfrm>
                  <a:off x="4704120" y="45403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75" name="CustomShape 11"/>
                <p:cNvSpPr/>
                <p:nvPr/>
              </p:nvSpPr>
              <p:spPr>
                <a:xfrm>
                  <a:off x="4978440" y="47383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d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976" name="Group 12"/>
              <p:cNvGrpSpPr/>
              <p:nvPr/>
            </p:nvGrpSpPr>
            <p:grpSpPr>
              <a:xfrm>
                <a:off x="2934360" y="3278520"/>
                <a:ext cx="842400" cy="840960"/>
                <a:chOff x="2934360" y="3278520"/>
                <a:chExt cx="842400" cy="840960"/>
              </a:xfrm>
            </p:grpSpPr>
            <p:sp>
              <p:nvSpPr>
                <p:cNvPr id="2977" name="CustomShape 13"/>
                <p:cNvSpPr/>
                <p:nvPr/>
              </p:nvSpPr>
              <p:spPr>
                <a:xfrm>
                  <a:off x="2934360" y="32785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78" name="CustomShape 14"/>
                <p:cNvSpPr/>
                <p:nvPr/>
              </p:nvSpPr>
              <p:spPr>
                <a:xfrm>
                  <a:off x="3208680" y="34765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b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979" name="Group 15"/>
              <p:cNvGrpSpPr/>
              <p:nvPr/>
            </p:nvGrpSpPr>
            <p:grpSpPr>
              <a:xfrm>
                <a:off x="3777120" y="6222600"/>
                <a:ext cx="842400" cy="840960"/>
                <a:chOff x="3777120" y="6222600"/>
                <a:chExt cx="842400" cy="840960"/>
              </a:xfrm>
            </p:grpSpPr>
            <p:sp>
              <p:nvSpPr>
                <p:cNvPr id="2980" name="CustomShape 16"/>
                <p:cNvSpPr/>
                <p:nvPr/>
              </p:nvSpPr>
              <p:spPr>
                <a:xfrm>
                  <a:off x="3777120" y="62226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81" name="CustomShape 17"/>
                <p:cNvSpPr/>
                <p:nvPr/>
              </p:nvSpPr>
              <p:spPr>
                <a:xfrm>
                  <a:off x="4051440" y="642060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p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982" name="Group 18"/>
              <p:cNvGrpSpPr/>
              <p:nvPr/>
            </p:nvGrpSpPr>
            <p:grpSpPr>
              <a:xfrm>
                <a:off x="5799600" y="6474960"/>
                <a:ext cx="842400" cy="840960"/>
                <a:chOff x="5799600" y="6474960"/>
                <a:chExt cx="842400" cy="840960"/>
              </a:xfrm>
            </p:grpSpPr>
            <p:sp>
              <p:nvSpPr>
                <p:cNvPr id="2983" name="CustomShape 19"/>
                <p:cNvSpPr/>
                <p:nvPr/>
              </p:nvSpPr>
              <p:spPr>
                <a:xfrm>
                  <a:off x="5799600" y="647496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84" name="CustomShape 20"/>
                <p:cNvSpPr/>
                <p:nvPr/>
              </p:nvSpPr>
              <p:spPr>
                <a:xfrm>
                  <a:off x="6073920" y="667296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q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985" name="Group 21"/>
              <p:cNvGrpSpPr/>
              <p:nvPr/>
            </p:nvGrpSpPr>
            <p:grpSpPr>
              <a:xfrm>
                <a:off x="6726600" y="3194640"/>
                <a:ext cx="842400" cy="840960"/>
                <a:chOff x="6726600" y="3194640"/>
                <a:chExt cx="842400" cy="840960"/>
              </a:xfrm>
            </p:grpSpPr>
            <p:sp>
              <p:nvSpPr>
                <p:cNvPr id="2986" name="CustomShape 22"/>
                <p:cNvSpPr/>
                <p:nvPr/>
              </p:nvSpPr>
              <p:spPr>
                <a:xfrm>
                  <a:off x="6726600" y="31946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87" name="CustomShape 23"/>
                <p:cNvSpPr/>
                <p:nvPr/>
              </p:nvSpPr>
              <p:spPr>
                <a:xfrm>
                  <a:off x="7009200" y="3392280"/>
                  <a:ext cx="2772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c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988" name="Group 24"/>
              <p:cNvGrpSpPr/>
              <p:nvPr/>
            </p:nvGrpSpPr>
            <p:grpSpPr>
              <a:xfrm>
                <a:off x="7906320" y="4203720"/>
                <a:ext cx="842400" cy="840960"/>
                <a:chOff x="7906320" y="4203720"/>
                <a:chExt cx="842400" cy="840960"/>
              </a:xfrm>
            </p:grpSpPr>
            <p:sp>
              <p:nvSpPr>
                <p:cNvPr id="2989" name="CustomShape 25"/>
                <p:cNvSpPr/>
                <p:nvPr/>
              </p:nvSpPr>
              <p:spPr>
                <a:xfrm>
                  <a:off x="7906320" y="420372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90" name="CustomShape 26"/>
                <p:cNvSpPr/>
                <p:nvPr/>
              </p:nvSpPr>
              <p:spPr>
                <a:xfrm>
                  <a:off x="8180640" y="440172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e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991" name="Group 27"/>
              <p:cNvGrpSpPr/>
              <p:nvPr/>
            </p:nvGrpSpPr>
            <p:grpSpPr>
              <a:xfrm>
                <a:off x="7232040" y="5381640"/>
                <a:ext cx="842400" cy="840960"/>
                <a:chOff x="7232040" y="5381640"/>
                <a:chExt cx="842400" cy="840960"/>
              </a:xfrm>
            </p:grpSpPr>
            <p:sp>
              <p:nvSpPr>
                <p:cNvPr id="2992" name="CustomShape 28"/>
                <p:cNvSpPr/>
                <p:nvPr/>
              </p:nvSpPr>
              <p:spPr>
                <a:xfrm>
                  <a:off x="7232040" y="53816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93" name="CustomShape 29"/>
                <p:cNvSpPr/>
                <p:nvPr/>
              </p:nvSpPr>
              <p:spPr>
                <a:xfrm>
                  <a:off x="7506360" y="557928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h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994" name="Group 30"/>
              <p:cNvGrpSpPr/>
              <p:nvPr/>
            </p:nvGrpSpPr>
            <p:grpSpPr>
              <a:xfrm>
                <a:off x="4451400" y="2521440"/>
                <a:ext cx="842400" cy="840960"/>
                <a:chOff x="4451400" y="2521440"/>
                <a:chExt cx="842400" cy="840960"/>
              </a:xfrm>
            </p:grpSpPr>
            <p:sp>
              <p:nvSpPr>
                <p:cNvPr id="2995" name="CustomShape 31"/>
                <p:cNvSpPr/>
                <p:nvPr/>
              </p:nvSpPr>
              <p:spPr>
                <a:xfrm>
                  <a:off x="4451400" y="25214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96" name="CustomShape 32"/>
                <p:cNvSpPr/>
                <p:nvPr/>
              </p:nvSpPr>
              <p:spPr>
                <a:xfrm>
                  <a:off x="4725720" y="2719440"/>
                  <a:ext cx="2934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a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2997" name="Group 33"/>
              <p:cNvGrpSpPr/>
              <p:nvPr/>
            </p:nvGrpSpPr>
            <p:grpSpPr>
              <a:xfrm>
                <a:off x="9675720" y="4708440"/>
                <a:ext cx="842400" cy="840960"/>
                <a:chOff x="9675720" y="4708440"/>
                <a:chExt cx="842400" cy="840960"/>
              </a:xfrm>
            </p:grpSpPr>
            <p:sp>
              <p:nvSpPr>
                <p:cNvPr id="2998" name="CustomShape 34"/>
                <p:cNvSpPr/>
                <p:nvPr/>
              </p:nvSpPr>
              <p:spPr>
                <a:xfrm>
                  <a:off x="9675720" y="470844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2999" name="CustomShape 35"/>
                <p:cNvSpPr/>
                <p:nvPr/>
              </p:nvSpPr>
              <p:spPr>
                <a:xfrm>
                  <a:off x="9990720" y="4906440"/>
                  <a:ext cx="21276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f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grpSp>
            <p:nvGrpSpPr>
              <p:cNvPr id="3000" name="Group 36"/>
              <p:cNvGrpSpPr/>
              <p:nvPr/>
            </p:nvGrpSpPr>
            <p:grpSpPr>
              <a:xfrm>
                <a:off x="9338760" y="6222600"/>
                <a:ext cx="842400" cy="840960"/>
                <a:chOff x="9338760" y="6222600"/>
                <a:chExt cx="842400" cy="840960"/>
              </a:xfrm>
            </p:grpSpPr>
            <p:sp>
              <p:nvSpPr>
                <p:cNvPr id="3001" name="CustomShape 37"/>
                <p:cNvSpPr/>
                <p:nvPr/>
              </p:nvSpPr>
              <p:spPr>
                <a:xfrm>
                  <a:off x="9338760" y="6222600"/>
                  <a:ext cx="842400" cy="840960"/>
                </a:xfrm>
                <a:prstGeom prst="ellipse">
                  <a:avLst/>
                </a:prstGeom>
                <a:noFill/>
                <a:ln w="12600">
                  <a:solidFill>
                    <a:srgbClr val="000000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002" name="CustomShape 38"/>
                <p:cNvSpPr/>
                <p:nvPr/>
              </p:nvSpPr>
              <p:spPr>
                <a:xfrm>
                  <a:off x="9645480" y="6420600"/>
                  <a:ext cx="228600" cy="445320"/>
                </a:xfrm>
                <a:prstGeom prst="rect">
                  <a:avLst/>
                </a:prstGeom>
                <a:noFill/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45720" rIns="45720" anchor="ctr">
                  <a:no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i="1" lang="pt-BR" sz="1800" spc="-1" strike="noStrike">
                      <a:solidFill>
                        <a:srgbClr val="000000"/>
                      </a:solidFill>
                      <a:latin typeface="Arial"/>
                      <a:ea typeface="Arial"/>
                    </a:rPr>
                    <a:t>r</a:t>
                  </a:r>
                  <a:endParaRPr b="0" lang="pt-BR" sz="1800" spc="-1" strike="noStrike">
                    <a:latin typeface="Arial"/>
                  </a:endParaRPr>
                </a:p>
              </p:txBody>
            </p:sp>
          </p:grpSp>
          <p:sp>
            <p:nvSpPr>
              <p:cNvPr id="3003" name="Line 39"/>
              <p:cNvSpPr/>
              <p:nvPr/>
            </p:nvSpPr>
            <p:spPr>
              <a:xfrm>
                <a:off x="2979720" y="6015600"/>
                <a:ext cx="797040" cy="62748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04" name="Line 40"/>
              <p:cNvSpPr/>
              <p:nvPr/>
            </p:nvSpPr>
            <p:spPr>
              <a:xfrm flipV="1">
                <a:off x="4496760" y="6895440"/>
                <a:ext cx="1302480" cy="4536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05" name="Line 41"/>
              <p:cNvSpPr/>
              <p:nvPr/>
            </p:nvSpPr>
            <p:spPr>
              <a:xfrm flipH="1">
                <a:off x="6519240" y="6099840"/>
                <a:ext cx="835560" cy="4975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06" name="Line 42"/>
              <p:cNvSpPr/>
              <p:nvPr/>
            </p:nvSpPr>
            <p:spPr>
              <a:xfrm flipH="1">
                <a:off x="4619520" y="5801760"/>
                <a:ext cx="2612520" cy="8413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07" name="Line 43"/>
              <p:cNvSpPr/>
              <p:nvPr/>
            </p:nvSpPr>
            <p:spPr>
              <a:xfrm flipH="1">
                <a:off x="7951680" y="5044680"/>
                <a:ext cx="375840" cy="45936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08" name="Line 44"/>
              <p:cNvSpPr/>
              <p:nvPr/>
            </p:nvSpPr>
            <p:spPr>
              <a:xfrm>
                <a:off x="8625960" y="4922280"/>
                <a:ext cx="835560" cy="14227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09" name="Line 45"/>
              <p:cNvSpPr/>
              <p:nvPr/>
            </p:nvSpPr>
            <p:spPr>
              <a:xfrm flipV="1">
                <a:off x="9759960" y="5549400"/>
                <a:ext cx="336960" cy="6732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10" name="Line 46"/>
              <p:cNvSpPr/>
              <p:nvPr/>
            </p:nvSpPr>
            <p:spPr>
              <a:xfrm flipV="1">
                <a:off x="10096920" y="3278520"/>
                <a:ext cx="252720" cy="142992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11" name="Line 47"/>
              <p:cNvSpPr/>
              <p:nvPr/>
            </p:nvSpPr>
            <p:spPr>
              <a:xfrm flipV="1">
                <a:off x="2979720" y="4960800"/>
                <a:ext cx="1724040" cy="4590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12" name="Line 48"/>
              <p:cNvSpPr/>
              <p:nvPr/>
            </p:nvSpPr>
            <p:spPr>
              <a:xfrm flipH="1" flipV="1">
                <a:off x="3654000" y="3997080"/>
                <a:ext cx="1172880" cy="66564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13" name="Line 49"/>
              <p:cNvSpPr/>
              <p:nvPr/>
            </p:nvSpPr>
            <p:spPr>
              <a:xfrm flipV="1">
                <a:off x="3692520" y="2941920"/>
                <a:ext cx="758520" cy="4590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14" name="Line 50"/>
              <p:cNvSpPr/>
              <p:nvPr/>
            </p:nvSpPr>
            <p:spPr>
              <a:xfrm flipH="1" flipV="1">
                <a:off x="5293800" y="2941920"/>
                <a:ext cx="1432440" cy="67284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15" name="Line 51"/>
              <p:cNvSpPr/>
              <p:nvPr/>
            </p:nvSpPr>
            <p:spPr>
              <a:xfrm flipV="1">
                <a:off x="5423760" y="3912840"/>
                <a:ext cx="1425600" cy="74988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16" name="Line 52"/>
              <p:cNvSpPr/>
              <p:nvPr/>
            </p:nvSpPr>
            <p:spPr>
              <a:xfrm flipV="1">
                <a:off x="5546520" y="4624200"/>
                <a:ext cx="2359440" cy="336600"/>
              </a:xfrm>
              <a:prstGeom prst="line">
                <a:avLst/>
              </a:prstGeom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17" name="CustomShape 53"/>
              <p:cNvSpPr/>
              <p:nvPr/>
            </p:nvSpPr>
            <p:spPr>
              <a:xfrm flipH="1" rot="5400000">
                <a:off x="8075520" y="3108600"/>
                <a:ext cx="1215720" cy="222912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cubicBezTo>
                      <a:pt x="10800" y="0"/>
                      <a:pt x="21600" y="10800"/>
                      <a:pt x="21600" y="2160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18" name="CustomShape 54"/>
              <p:cNvSpPr/>
              <p:nvPr/>
            </p:nvSpPr>
            <p:spPr>
              <a:xfrm flipH="1" rot="10800000">
                <a:off x="3102480" y="4922640"/>
                <a:ext cx="4925880" cy="79524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cubicBezTo>
                      <a:pt x="10800" y="0"/>
                      <a:pt x="21600" y="10800"/>
                      <a:pt x="21600" y="2160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019" name="CustomShape 55"/>
            <p:cNvSpPr/>
            <p:nvPr/>
          </p:nvSpPr>
          <p:spPr>
            <a:xfrm>
              <a:off x="3629880" y="284400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20" name="CustomShape 56"/>
            <p:cNvSpPr/>
            <p:nvPr/>
          </p:nvSpPr>
          <p:spPr>
            <a:xfrm>
              <a:off x="5879880" y="50799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9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21" name="CustomShape 57"/>
            <p:cNvSpPr/>
            <p:nvPr/>
          </p:nvSpPr>
          <p:spPr>
            <a:xfrm>
              <a:off x="8912520" y="518184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22" name="CustomShape 58"/>
            <p:cNvSpPr/>
            <p:nvPr/>
          </p:nvSpPr>
          <p:spPr>
            <a:xfrm>
              <a:off x="5686200" y="3962160"/>
              <a:ext cx="38880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8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23" name="CustomShape 59"/>
            <p:cNvSpPr/>
            <p:nvPr/>
          </p:nvSpPr>
          <p:spPr>
            <a:xfrm>
              <a:off x="4216680" y="39621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24" name="CustomShape 60"/>
            <p:cNvSpPr/>
            <p:nvPr/>
          </p:nvSpPr>
          <p:spPr>
            <a:xfrm>
              <a:off x="8129880" y="5079960"/>
              <a:ext cx="39312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8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25" name="CustomShape 61"/>
            <p:cNvSpPr/>
            <p:nvPr/>
          </p:nvSpPr>
          <p:spPr>
            <a:xfrm>
              <a:off x="5977800" y="2945520"/>
              <a:ext cx="390960" cy="445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26" name="CustomShape 62"/>
            <p:cNvSpPr/>
            <p:nvPr/>
          </p:nvSpPr>
          <p:spPr>
            <a:xfrm>
              <a:off x="3434040" y="4775040"/>
              <a:ext cx="39312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27" name="CustomShape 63"/>
            <p:cNvSpPr/>
            <p:nvPr/>
          </p:nvSpPr>
          <p:spPr>
            <a:xfrm>
              <a:off x="9891000" y="579168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28" name="CustomShape 64"/>
            <p:cNvSpPr/>
            <p:nvPr/>
          </p:nvSpPr>
          <p:spPr>
            <a:xfrm>
              <a:off x="6858360" y="629964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4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29" name="CustomShape 65"/>
            <p:cNvSpPr/>
            <p:nvPr/>
          </p:nvSpPr>
          <p:spPr>
            <a:xfrm>
              <a:off x="5488560" y="579168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4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30" name="CustomShape 66"/>
            <p:cNvSpPr/>
            <p:nvPr/>
          </p:nvSpPr>
          <p:spPr>
            <a:xfrm>
              <a:off x="5195160" y="6503040"/>
              <a:ext cx="58644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15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31" name="CustomShape 67"/>
            <p:cNvSpPr/>
            <p:nvPr/>
          </p:nvSpPr>
          <p:spPr>
            <a:xfrm>
              <a:off x="3238560" y="5893200"/>
              <a:ext cx="390960" cy="4453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32" name="CustomShape 68"/>
            <p:cNvSpPr/>
            <p:nvPr/>
          </p:nvSpPr>
          <p:spPr>
            <a:xfrm>
              <a:off x="9010440" y="35553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33" name="CustomShape 69"/>
            <p:cNvSpPr/>
            <p:nvPr/>
          </p:nvSpPr>
          <p:spPr>
            <a:xfrm>
              <a:off x="10282320" y="3758760"/>
              <a:ext cx="39096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34" name="Line 70"/>
            <p:cNvSpPr/>
            <p:nvPr/>
          </p:nvSpPr>
          <p:spPr>
            <a:xfrm flipV="1">
              <a:off x="6642000" y="6644880"/>
              <a:ext cx="2696400" cy="252000"/>
            </a:xfrm>
            <a:prstGeom prst="line">
              <a:avLst/>
            </a:prstGeom>
            <a:ln w="9360">
              <a:solidFill>
                <a:srgbClr val="ffffff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35" name="CustomShape 71"/>
            <p:cNvSpPr/>
            <p:nvPr/>
          </p:nvSpPr>
          <p:spPr>
            <a:xfrm>
              <a:off x="6664680" y="4368600"/>
              <a:ext cx="388800" cy="4449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" name="TextShape 1"/>
          <p:cNvSpPr txBox="1"/>
          <p:nvPr/>
        </p:nvSpPr>
        <p:spPr>
          <a:xfrm>
            <a:off x="406440" y="1905120"/>
            <a:ext cx="12191760" cy="44953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Algoritmos de busca diferem apenas na estratégia de escolha de nós (e talvez na geração)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Podem ser implementados como busca genérica onde </a:t>
            </a: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fronteira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é uma </a:t>
            </a:r>
            <a:r>
              <a:rPr b="0" lang="pt-BR" sz="3400" spc="-1" strike="noStrike">
                <a:solidFill>
                  <a:srgbClr val="e42832"/>
                </a:solidFill>
                <a:latin typeface="Avenir Next Medium"/>
                <a:ea typeface="Avenir Next Medium"/>
              </a:rPr>
              <a:t>fila de prioridade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Na prática, melhor implementar com pilhas (profundidade) e filas (largura) para evitar sobrecarga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037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cega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3038" name="Group 3"/>
          <p:cNvGrpSpPr/>
          <p:nvPr/>
        </p:nvGrpSpPr>
        <p:grpSpPr>
          <a:xfrm>
            <a:off x="4787280" y="6821280"/>
            <a:ext cx="2610000" cy="2339640"/>
            <a:chOff x="4787280" y="6821280"/>
            <a:chExt cx="2610000" cy="2339640"/>
          </a:xfrm>
        </p:grpSpPr>
        <p:sp>
          <p:nvSpPr>
            <p:cNvPr id="3039" name="CustomShape 4"/>
            <p:cNvSpPr/>
            <p:nvPr/>
          </p:nvSpPr>
          <p:spPr>
            <a:xfrm>
              <a:off x="5657760" y="6900480"/>
              <a:ext cx="860400" cy="7387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0" name="CustomShape 5"/>
            <p:cNvSpPr/>
            <p:nvPr/>
          </p:nvSpPr>
          <p:spPr>
            <a:xfrm>
              <a:off x="5315040" y="6900480"/>
              <a:ext cx="1538280" cy="13104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1" name="CustomShape 6"/>
            <p:cNvSpPr/>
            <p:nvPr/>
          </p:nvSpPr>
          <p:spPr>
            <a:xfrm>
              <a:off x="5497920" y="6906240"/>
              <a:ext cx="1180440" cy="10357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2" name="CustomShape 7"/>
            <p:cNvSpPr/>
            <p:nvPr/>
          </p:nvSpPr>
          <p:spPr>
            <a:xfrm>
              <a:off x="4787280" y="6883560"/>
              <a:ext cx="2610000" cy="2277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10718" y="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3" name="CustomShape 8"/>
            <p:cNvSpPr/>
            <p:nvPr/>
          </p:nvSpPr>
          <p:spPr>
            <a:xfrm>
              <a:off x="5994720" y="6821280"/>
              <a:ext cx="159480" cy="15948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4" name="CustomShape 9"/>
            <p:cNvSpPr/>
            <p:nvPr/>
          </p:nvSpPr>
          <p:spPr>
            <a:xfrm>
              <a:off x="5904000" y="7067520"/>
              <a:ext cx="244440" cy="3124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…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45" name="CustomShape 10"/>
            <p:cNvSpPr/>
            <p:nvPr/>
          </p:nvSpPr>
          <p:spPr>
            <a:xfrm>
              <a:off x="5888520" y="7026480"/>
              <a:ext cx="396000" cy="76320"/>
            </a:xfrm>
            <a:custGeom>
              <a:avLst/>
              <a:gdLst/>
              <a:ahLst/>
              <a:rect l="l" t="t" r="r" b="b"/>
              <a:pathLst>
                <a:path w="21600" h="20876">
                  <a:moveTo>
                    <a:pt x="0" y="4243"/>
                  </a:moveTo>
                  <a:cubicBezTo>
                    <a:pt x="4011" y="12729"/>
                    <a:pt x="8023" y="21600"/>
                    <a:pt x="11649" y="20829"/>
                  </a:cubicBezTo>
                  <a:cubicBezTo>
                    <a:pt x="15274" y="20057"/>
                    <a:pt x="18437" y="10029"/>
                    <a:pt x="21600" y="0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6" name="CustomShape 11"/>
            <p:cNvSpPr/>
            <p:nvPr/>
          </p:nvSpPr>
          <p:spPr>
            <a:xfrm>
              <a:off x="6433560" y="8128080"/>
              <a:ext cx="159480" cy="15948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47" name="CustomShape 12"/>
            <p:cNvSpPr/>
            <p:nvPr/>
          </p:nvSpPr>
          <p:spPr>
            <a:xfrm>
              <a:off x="5855760" y="6906240"/>
              <a:ext cx="455400" cy="3733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3048" name="Group 13"/>
          <p:cNvGrpSpPr/>
          <p:nvPr/>
        </p:nvGrpSpPr>
        <p:grpSpPr>
          <a:xfrm>
            <a:off x="1073160" y="6821280"/>
            <a:ext cx="2517120" cy="2340000"/>
            <a:chOff x="1073160" y="6821280"/>
            <a:chExt cx="2517120" cy="2340000"/>
          </a:xfrm>
        </p:grpSpPr>
        <p:sp>
          <p:nvSpPr>
            <p:cNvPr id="3049" name="CustomShape 14"/>
            <p:cNvSpPr/>
            <p:nvPr/>
          </p:nvSpPr>
          <p:spPr>
            <a:xfrm>
              <a:off x="1074240" y="6882840"/>
              <a:ext cx="1639440" cy="2196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546"/>
                  </a:lnTo>
                  <a:cubicBezTo>
                    <a:pt x="21181" y="17572"/>
                    <a:pt x="19898" y="13452"/>
                    <a:pt x="19479" y="9478"/>
                  </a:cubicBezTo>
                  <a:lnTo>
                    <a:pt x="16457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050" name="Group 15"/>
            <p:cNvGrpSpPr/>
            <p:nvPr/>
          </p:nvGrpSpPr>
          <p:grpSpPr>
            <a:xfrm>
              <a:off x="1073160" y="6821280"/>
              <a:ext cx="2517120" cy="2340000"/>
              <a:chOff x="1073160" y="6821280"/>
              <a:chExt cx="2517120" cy="2340000"/>
            </a:xfrm>
          </p:grpSpPr>
          <p:sp>
            <p:nvSpPr>
              <p:cNvPr id="3051" name="CustomShape 16"/>
              <p:cNvSpPr/>
              <p:nvPr/>
            </p:nvSpPr>
            <p:spPr>
              <a:xfrm>
                <a:off x="1073160" y="6881400"/>
                <a:ext cx="2517120" cy="2196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718" y="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52" name="CustomShape 17"/>
              <p:cNvSpPr/>
              <p:nvPr/>
            </p:nvSpPr>
            <p:spPr>
              <a:xfrm>
                <a:off x="2237400" y="6821280"/>
                <a:ext cx="154080" cy="154080"/>
              </a:xfrm>
              <a:prstGeom prst="ellipse">
                <a:avLst/>
              </a:prstGeom>
              <a:solidFill>
                <a:srgbClr val="bbe0e3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53" name="CustomShape 18"/>
              <p:cNvSpPr/>
              <p:nvPr/>
            </p:nvSpPr>
            <p:spPr>
              <a:xfrm>
                <a:off x="2660760" y="9007200"/>
                <a:ext cx="154080" cy="154080"/>
              </a:xfrm>
              <a:prstGeom prst="ellipse">
                <a:avLst/>
              </a:prstGeom>
              <a:solidFill>
                <a:srgbClr val="ff9999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054" name="CustomShape 19"/>
            <p:cNvSpPr/>
            <p:nvPr/>
          </p:nvSpPr>
          <p:spPr>
            <a:xfrm>
              <a:off x="1109880" y="6928920"/>
              <a:ext cx="1180440" cy="21308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18004" y="21544"/>
                  </a:lnTo>
                  <a:cubicBezTo>
                    <a:pt x="17656" y="17448"/>
                    <a:pt x="19552" y="13394"/>
                    <a:pt x="19202" y="9299"/>
                  </a:cubicBez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55" name="CustomShape 20"/>
            <p:cNvSpPr/>
            <p:nvPr/>
          </p:nvSpPr>
          <p:spPr>
            <a:xfrm>
              <a:off x="1109880" y="6929280"/>
              <a:ext cx="1180440" cy="21621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287"/>
                  </a:moveTo>
                  <a:lnTo>
                    <a:pt x="8414" y="21600"/>
                  </a:lnTo>
                  <a:cubicBezTo>
                    <a:pt x="8202" y="17564"/>
                    <a:pt x="11809" y="16346"/>
                    <a:pt x="14407" y="9818"/>
                  </a:cubicBezTo>
                  <a:lnTo>
                    <a:pt x="21600" y="0"/>
                  </a:lnTo>
                  <a:lnTo>
                    <a:pt x="0" y="21287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56" name="CustomShape 21"/>
            <p:cNvSpPr/>
            <p:nvPr/>
          </p:nvSpPr>
          <p:spPr>
            <a:xfrm>
              <a:off x="2857320" y="8108640"/>
              <a:ext cx="154080" cy="15408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3057" name="Group 22"/>
          <p:cNvGrpSpPr/>
          <p:nvPr/>
        </p:nvGrpSpPr>
        <p:grpSpPr>
          <a:xfrm>
            <a:off x="8481960" y="6821280"/>
            <a:ext cx="2741400" cy="2340000"/>
            <a:chOff x="8481960" y="6821280"/>
            <a:chExt cx="2741400" cy="2340000"/>
          </a:xfrm>
        </p:grpSpPr>
        <p:sp>
          <p:nvSpPr>
            <p:cNvPr id="3058" name="CustomShape 23"/>
            <p:cNvSpPr/>
            <p:nvPr/>
          </p:nvSpPr>
          <p:spPr>
            <a:xfrm>
              <a:off x="8905320" y="6842520"/>
              <a:ext cx="1399320" cy="1934640"/>
            </a:xfrm>
            <a:custGeom>
              <a:avLst/>
              <a:gdLst/>
              <a:ahLst/>
              <a:rect l="l" t="t" r="r" b="b"/>
              <a:pathLst>
                <a:path w="21600" h="20264">
                  <a:moveTo>
                    <a:pt x="13495" y="1026"/>
                  </a:moveTo>
                  <a:cubicBezTo>
                    <a:pt x="15150" y="2595"/>
                    <a:pt x="21112" y="8830"/>
                    <a:pt x="21600" y="10789"/>
                  </a:cubicBezTo>
                  <a:cubicBezTo>
                    <a:pt x="20433" y="10832"/>
                    <a:pt x="16911" y="12229"/>
                    <a:pt x="16380" y="12747"/>
                  </a:cubicBezTo>
                  <a:cubicBezTo>
                    <a:pt x="16359" y="13410"/>
                    <a:pt x="17335" y="18421"/>
                    <a:pt x="14662" y="19486"/>
                  </a:cubicBezTo>
                  <a:cubicBezTo>
                    <a:pt x="14046" y="20163"/>
                    <a:pt x="13283" y="20192"/>
                    <a:pt x="12158" y="20264"/>
                  </a:cubicBezTo>
                  <a:cubicBezTo>
                    <a:pt x="11267" y="20120"/>
                    <a:pt x="11118" y="20120"/>
                    <a:pt x="10439" y="19803"/>
                  </a:cubicBezTo>
                  <a:cubicBezTo>
                    <a:pt x="10057" y="19429"/>
                    <a:pt x="9187" y="18838"/>
                    <a:pt x="8615" y="18565"/>
                  </a:cubicBezTo>
                  <a:cubicBezTo>
                    <a:pt x="7851" y="17845"/>
                    <a:pt x="8275" y="18176"/>
                    <a:pt x="7363" y="17557"/>
                  </a:cubicBezTo>
                  <a:cubicBezTo>
                    <a:pt x="5856" y="16534"/>
                    <a:pt x="7426" y="17298"/>
                    <a:pt x="6450" y="16851"/>
                  </a:cubicBezTo>
                  <a:cubicBezTo>
                    <a:pt x="5007" y="15426"/>
                    <a:pt x="2440" y="15714"/>
                    <a:pt x="0" y="15670"/>
                  </a:cubicBezTo>
                  <a:cubicBezTo>
                    <a:pt x="976" y="13136"/>
                    <a:pt x="9760" y="3531"/>
                    <a:pt x="12009" y="1098"/>
                  </a:cubicBezTo>
                  <a:cubicBezTo>
                    <a:pt x="14259" y="-1336"/>
                    <a:pt x="13198" y="1040"/>
                    <a:pt x="13495" y="1026"/>
                  </a:cubicBez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59" name="CustomShape 24"/>
            <p:cNvSpPr/>
            <p:nvPr/>
          </p:nvSpPr>
          <p:spPr>
            <a:xfrm>
              <a:off x="9037440" y="6821280"/>
              <a:ext cx="1187640" cy="1543320"/>
            </a:xfrm>
            <a:custGeom>
              <a:avLst/>
              <a:gdLst/>
              <a:ahLst/>
              <a:rect l="l" t="t" r="r" b="b"/>
              <a:pathLst>
                <a:path w="21600" h="20209">
                  <a:moveTo>
                    <a:pt x="13496" y="1065"/>
                  </a:moveTo>
                  <a:cubicBezTo>
                    <a:pt x="15150" y="2698"/>
                    <a:pt x="21112" y="9182"/>
                    <a:pt x="21600" y="11219"/>
                  </a:cubicBezTo>
                  <a:cubicBezTo>
                    <a:pt x="20434" y="11264"/>
                    <a:pt x="16911" y="12718"/>
                    <a:pt x="16379" y="13258"/>
                  </a:cubicBezTo>
                  <a:cubicBezTo>
                    <a:pt x="15079" y="14098"/>
                    <a:pt x="15332" y="15597"/>
                    <a:pt x="14401" y="16755"/>
                  </a:cubicBezTo>
                  <a:cubicBezTo>
                    <a:pt x="13472" y="17913"/>
                    <a:pt x="11664" y="19701"/>
                    <a:pt x="10800" y="20209"/>
                  </a:cubicBezTo>
                  <a:cubicBezTo>
                    <a:pt x="10418" y="19818"/>
                    <a:pt x="9186" y="19593"/>
                    <a:pt x="8614" y="19308"/>
                  </a:cubicBezTo>
                  <a:cubicBezTo>
                    <a:pt x="7852" y="18559"/>
                    <a:pt x="8275" y="18902"/>
                    <a:pt x="7363" y="18259"/>
                  </a:cubicBezTo>
                  <a:cubicBezTo>
                    <a:pt x="5856" y="17196"/>
                    <a:pt x="6977" y="17220"/>
                    <a:pt x="6000" y="16755"/>
                  </a:cubicBezTo>
                  <a:cubicBezTo>
                    <a:pt x="4558" y="15273"/>
                    <a:pt x="2441" y="16340"/>
                    <a:pt x="0" y="16297"/>
                  </a:cubicBezTo>
                  <a:cubicBezTo>
                    <a:pt x="976" y="13662"/>
                    <a:pt x="9761" y="3670"/>
                    <a:pt x="12010" y="1143"/>
                  </a:cubicBezTo>
                  <a:cubicBezTo>
                    <a:pt x="14258" y="-1391"/>
                    <a:pt x="13198" y="1080"/>
                    <a:pt x="13496" y="1065"/>
                  </a:cubicBez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0" name="CustomShape 25"/>
            <p:cNvSpPr/>
            <p:nvPr/>
          </p:nvSpPr>
          <p:spPr>
            <a:xfrm>
              <a:off x="9567000" y="7043760"/>
              <a:ext cx="237600" cy="3034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…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61" name="CustomShape 26"/>
            <p:cNvSpPr/>
            <p:nvPr/>
          </p:nvSpPr>
          <p:spPr>
            <a:xfrm>
              <a:off x="8481960" y="6864840"/>
              <a:ext cx="2535480" cy="22122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10718" y="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2" name="CustomShape 27"/>
            <p:cNvSpPr/>
            <p:nvPr/>
          </p:nvSpPr>
          <p:spPr>
            <a:xfrm>
              <a:off x="9454320" y="7173000"/>
              <a:ext cx="155160" cy="15516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3" name="CustomShape 28"/>
            <p:cNvSpPr/>
            <p:nvPr/>
          </p:nvSpPr>
          <p:spPr>
            <a:xfrm>
              <a:off x="9866520" y="7164720"/>
              <a:ext cx="155160" cy="15516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4" name="CustomShape 29"/>
            <p:cNvSpPr/>
            <p:nvPr/>
          </p:nvSpPr>
          <p:spPr>
            <a:xfrm>
              <a:off x="9551880" y="7003800"/>
              <a:ext cx="384840" cy="74160"/>
            </a:xfrm>
            <a:custGeom>
              <a:avLst/>
              <a:gdLst/>
              <a:ahLst/>
              <a:rect l="l" t="t" r="r" b="b"/>
              <a:pathLst>
                <a:path w="21600" h="20876">
                  <a:moveTo>
                    <a:pt x="0" y="4243"/>
                  </a:moveTo>
                  <a:cubicBezTo>
                    <a:pt x="4011" y="12729"/>
                    <a:pt x="8023" y="21600"/>
                    <a:pt x="11649" y="20829"/>
                  </a:cubicBezTo>
                  <a:cubicBezTo>
                    <a:pt x="15274" y="20057"/>
                    <a:pt x="18437" y="10029"/>
                    <a:pt x="21600" y="0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5" name="CustomShape 30"/>
            <p:cNvSpPr/>
            <p:nvPr/>
          </p:nvSpPr>
          <p:spPr>
            <a:xfrm>
              <a:off x="9169560" y="9006120"/>
              <a:ext cx="155160" cy="15516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6" name="CustomShape 31"/>
            <p:cNvSpPr/>
            <p:nvPr/>
          </p:nvSpPr>
          <p:spPr>
            <a:xfrm>
              <a:off x="10081080" y="8073720"/>
              <a:ext cx="155160" cy="15516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7" name="CustomShape 32"/>
            <p:cNvSpPr/>
            <p:nvPr/>
          </p:nvSpPr>
          <p:spPr>
            <a:xfrm>
              <a:off x="9666000" y="8555040"/>
              <a:ext cx="155160" cy="15516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8" name="CustomShape 33"/>
            <p:cNvSpPr/>
            <p:nvPr/>
          </p:nvSpPr>
          <p:spPr>
            <a:xfrm>
              <a:off x="9301680" y="6849000"/>
              <a:ext cx="725760" cy="987480"/>
            </a:xfrm>
            <a:custGeom>
              <a:avLst/>
              <a:gdLst/>
              <a:ahLst/>
              <a:rect l="l" t="t" r="r" b="b"/>
              <a:pathLst>
                <a:path w="21600" h="20209">
                  <a:moveTo>
                    <a:pt x="13496" y="1065"/>
                  </a:moveTo>
                  <a:cubicBezTo>
                    <a:pt x="15150" y="2698"/>
                    <a:pt x="21112" y="9182"/>
                    <a:pt x="21600" y="11219"/>
                  </a:cubicBezTo>
                  <a:cubicBezTo>
                    <a:pt x="20434" y="11264"/>
                    <a:pt x="16911" y="12718"/>
                    <a:pt x="16379" y="13258"/>
                  </a:cubicBezTo>
                  <a:cubicBezTo>
                    <a:pt x="15079" y="14098"/>
                    <a:pt x="15332" y="15597"/>
                    <a:pt x="14401" y="16755"/>
                  </a:cubicBezTo>
                  <a:cubicBezTo>
                    <a:pt x="13472" y="17913"/>
                    <a:pt x="11664" y="19701"/>
                    <a:pt x="10800" y="20209"/>
                  </a:cubicBezTo>
                  <a:cubicBezTo>
                    <a:pt x="10418" y="19818"/>
                    <a:pt x="9186" y="19593"/>
                    <a:pt x="8614" y="19308"/>
                  </a:cubicBezTo>
                  <a:cubicBezTo>
                    <a:pt x="7852" y="18559"/>
                    <a:pt x="8275" y="18902"/>
                    <a:pt x="7363" y="18259"/>
                  </a:cubicBezTo>
                  <a:cubicBezTo>
                    <a:pt x="5856" y="17196"/>
                    <a:pt x="6977" y="17220"/>
                    <a:pt x="6000" y="16755"/>
                  </a:cubicBezTo>
                  <a:cubicBezTo>
                    <a:pt x="4558" y="15273"/>
                    <a:pt x="2441" y="16340"/>
                    <a:pt x="0" y="16297"/>
                  </a:cubicBezTo>
                  <a:cubicBezTo>
                    <a:pt x="976" y="13662"/>
                    <a:pt x="9761" y="3670"/>
                    <a:pt x="12010" y="1143"/>
                  </a:cubicBezTo>
                  <a:cubicBezTo>
                    <a:pt x="14258" y="-1391"/>
                    <a:pt x="13198" y="1080"/>
                    <a:pt x="13496" y="1065"/>
                  </a:cubicBez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69" name="CustomShape 34"/>
            <p:cNvSpPr/>
            <p:nvPr/>
          </p:nvSpPr>
          <p:spPr>
            <a:xfrm>
              <a:off x="10508760" y="7612920"/>
              <a:ext cx="714600" cy="3207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c </a:t>
              </a:r>
              <a:r>
                <a:rPr b="0" lang="pt-BR" sz="1800" spc="-1" strike="noStrike">
                  <a:solidFill>
                    <a:srgbClr val="000000"/>
                  </a:solidFill>
                  <a:latin typeface="Symbol"/>
                  <a:ea typeface="Symbol"/>
                </a:rPr>
                <a:t>£ 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70" name="CustomShape 35"/>
            <p:cNvSpPr/>
            <p:nvPr/>
          </p:nvSpPr>
          <p:spPr>
            <a:xfrm>
              <a:off x="10357560" y="7270560"/>
              <a:ext cx="714600" cy="3207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c </a:t>
              </a:r>
              <a:r>
                <a:rPr b="0" lang="pt-BR" sz="1800" spc="-1" strike="noStrike">
                  <a:solidFill>
                    <a:srgbClr val="000000"/>
                  </a:solidFill>
                  <a:latin typeface="Symbol"/>
                  <a:ea typeface="Symbol"/>
                </a:rPr>
                <a:t>£ 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071" name="CustomShape 36"/>
            <p:cNvSpPr/>
            <p:nvPr/>
          </p:nvSpPr>
          <p:spPr>
            <a:xfrm>
              <a:off x="10170720" y="6943320"/>
              <a:ext cx="714600" cy="32076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c </a:t>
              </a:r>
              <a:r>
                <a:rPr b="0" lang="pt-BR" sz="1800" spc="-1" strike="noStrike">
                  <a:solidFill>
                    <a:srgbClr val="000000"/>
                  </a:solidFill>
                  <a:latin typeface="Symbol"/>
                  <a:ea typeface="Symbol"/>
                </a:rPr>
                <a:t>£ 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" name="TextShape 1"/>
          <p:cNvSpPr txBox="1"/>
          <p:nvPr/>
        </p:nvSpPr>
        <p:spPr>
          <a:xfrm>
            <a:off x="406440" y="190512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Dificuldade de um problema é caracterizada por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b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 grau de ramificação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d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 profundidade da solução mais curta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m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 profundidade máxima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073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desempenho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Shape 1"/>
          <p:cNvSpPr txBox="1"/>
          <p:nvPr/>
        </p:nvSpPr>
        <p:spPr>
          <a:xfrm>
            <a:off x="406440" y="1905120"/>
            <a:ext cx="12191760" cy="74026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Algoritmos de busca são classificados de acordo com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Completude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 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Sempre encontra solução (se existir)?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Otimalidade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 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Sempre encontra solução ótima?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Complexidade de tempo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 número de nós expandidos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Complexidade de espaço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: número de nós armazenados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075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desempenho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TextShape 1"/>
          <p:cNvSpPr txBox="1"/>
          <p:nvPr/>
        </p:nvSpPr>
        <p:spPr>
          <a:xfrm>
            <a:off x="406440" y="254016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Incompleta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Tempo: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O(b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m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Espaço: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O(bm)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Subótima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077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em profundidade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3078" name="Group 3"/>
          <p:cNvGrpSpPr/>
          <p:nvPr/>
        </p:nvGrpSpPr>
        <p:grpSpPr>
          <a:xfrm>
            <a:off x="4960800" y="2666880"/>
            <a:ext cx="7345080" cy="3422520"/>
            <a:chOff x="4960800" y="2666880"/>
            <a:chExt cx="7345080" cy="3422520"/>
          </a:xfrm>
        </p:grpSpPr>
        <p:sp>
          <p:nvSpPr>
            <p:cNvPr id="3079" name="CustomShape 4"/>
            <p:cNvSpPr/>
            <p:nvPr/>
          </p:nvSpPr>
          <p:spPr>
            <a:xfrm>
              <a:off x="6949800" y="2963160"/>
              <a:ext cx="2249640" cy="30142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546"/>
                  </a:lnTo>
                  <a:cubicBezTo>
                    <a:pt x="21181" y="17572"/>
                    <a:pt x="19898" y="13452"/>
                    <a:pt x="19479" y="9478"/>
                  </a:cubicBezTo>
                  <a:lnTo>
                    <a:pt x="16457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080" name="Group 5"/>
            <p:cNvGrpSpPr/>
            <p:nvPr/>
          </p:nvGrpSpPr>
          <p:grpSpPr>
            <a:xfrm>
              <a:off x="4960800" y="2666880"/>
              <a:ext cx="7345080" cy="3422520"/>
              <a:chOff x="4960800" y="2666880"/>
              <a:chExt cx="7345080" cy="3422520"/>
            </a:xfrm>
          </p:grpSpPr>
          <p:sp>
            <p:nvSpPr>
              <p:cNvPr id="3081" name="CustomShape 6"/>
              <p:cNvSpPr/>
              <p:nvPr/>
            </p:nvSpPr>
            <p:spPr>
              <a:xfrm>
                <a:off x="6948000" y="2961000"/>
                <a:ext cx="3454560" cy="301428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718" y="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82" name="CustomShape 7"/>
              <p:cNvSpPr/>
              <p:nvPr/>
            </p:nvSpPr>
            <p:spPr>
              <a:xfrm>
                <a:off x="8546040" y="2878560"/>
                <a:ext cx="211320" cy="211320"/>
              </a:xfrm>
              <a:prstGeom prst="ellipse">
                <a:avLst/>
              </a:prstGeom>
              <a:solidFill>
                <a:srgbClr val="bbe0e3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83" name="CustomShape 8"/>
              <p:cNvSpPr/>
              <p:nvPr/>
            </p:nvSpPr>
            <p:spPr>
              <a:xfrm>
                <a:off x="8272800" y="3380760"/>
                <a:ext cx="211320" cy="211320"/>
              </a:xfrm>
              <a:prstGeom prst="ellipse">
                <a:avLst/>
              </a:prstGeom>
              <a:solidFill>
                <a:srgbClr val="bbe0e3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84" name="CustomShape 9"/>
              <p:cNvSpPr/>
              <p:nvPr/>
            </p:nvSpPr>
            <p:spPr>
              <a:xfrm>
                <a:off x="8834760" y="3369600"/>
                <a:ext cx="211320" cy="211320"/>
              </a:xfrm>
              <a:prstGeom prst="ellipse">
                <a:avLst/>
              </a:prstGeom>
              <a:solidFill>
                <a:srgbClr val="bbe0e3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85" name="CustomShape 10"/>
              <p:cNvSpPr/>
              <p:nvPr/>
            </p:nvSpPr>
            <p:spPr>
              <a:xfrm>
                <a:off x="8426160" y="3204720"/>
                <a:ext cx="32364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…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086" name="CustomShape 11"/>
              <p:cNvSpPr/>
              <p:nvPr/>
            </p:nvSpPr>
            <p:spPr>
              <a:xfrm>
                <a:off x="8405640" y="3150360"/>
                <a:ext cx="524160" cy="101160"/>
              </a:xfrm>
              <a:custGeom>
                <a:avLst/>
                <a:gdLst/>
                <a:ahLst/>
                <a:rect l="l" t="t" r="r" b="b"/>
                <a:pathLst>
                  <a:path w="21600" h="20876">
                    <a:moveTo>
                      <a:pt x="0" y="4243"/>
                    </a:moveTo>
                    <a:cubicBezTo>
                      <a:pt x="4011" y="12729"/>
                      <a:pt x="8023" y="21600"/>
                      <a:pt x="11649" y="20829"/>
                    </a:cubicBezTo>
                    <a:cubicBezTo>
                      <a:pt x="15274" y="20057"/>
                      <a:pt x="18437" y="10029"/>
                      <a:pt x="21600" y="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87" name="CustomShape 12"/>
              <p:cNvSpPr/>
              <p:nvPr/>
            </p:nvSpPr>
            <p:spPr>
              <a:xfrm>
                <a:off x="8879760" y="2912400"/>
                <a:ext cx="35172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b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088" name="CustomShape 13"/>
              <p:cNvSpPr/>
              <p:nvPr/>
            </p:nvSpPr>
            <p:spPr>
              <a:xfrm>
                <a:off x="10563840" y="2738160"/>
                <a:ext cx="132048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1 nó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089" name="CustomShape 14"/>
              <p:cNvSpPr/>
              <p:nvPr/>
            </p:nvSpPr>
            <p:spPr>
              <a:xfrm>
                <a:off x="10565640" y="3156120"/>
                <a:ext cx="132048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b nós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090" name="CustomShape 15"/>
              <p:cNvSpPr/>
              <p:nvPr/>
            </p:nvSpPr>
            <p:spPr>
              <a:xfrm>
                <a:off x="10565640" y="3641400"/>
                <a:ext cx="132048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b</a:t>
                </a:r>
                <a:r>
                  <a:rPr b="0" lang="pt-BR" sz="1800" spc="-1" strike="noStrike" baseline="30000">
                    <a:solidFill>
                      <a:srgbClr val="000000"/>
                    </a:solidFill>
                    <a:latin typeface="Arial"/>
                    <a:ea typeface="Arial"/>
                  </a:rPr>
                  <a:t>2</a:t>
                </a: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 nós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091" name="CustomShape 16"/>
              <p:cNvSpPr/>
              <p:nvPr/>
            </p:nvSpPr>
            <p:spPr>
              <a:xfrm>
                <a:off x="10582560" y="5559840"/>
                <a:ext cx="172332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b</a:t>
                </a:r>
                <a:r>
                  <a:rPr b="0" lang="pt-BR" sz="1800" spc="-1" strike="noStrike" baseline="30000">
                    <a:solidFill>
                      <a:srgbClr val="000000"/>
                    </a:solidFill>
                    <a:latin typeface="Arial"/>
                    <a:ea typeface="Arial"/>
                  </a:rPr>
                  <a:t>m</a:t>
                </a: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 nós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092" name="CustomShape 17"/>
              <p:cNvSpPr/>
              <p:nvPr/>
            </p:nvSpPr>
            <p:spPr>
              <a:xfrm>
                <a:off x="9127080" y="5878080"/>
                <a:ext cx="211320" cy="211320"/>
              </a:xfrm>
              <a:prstGeom prst="ellipse">
                <a:avLst/>
              </a:prstGeom>
              <a:solidFill>
                <a:srgbClr val="ff9999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93" name="CustomShape 18"/>
              <p:cNvSpPr/>
              <p:nvPr/>
            </p:nvSpPr>
            <p:spPr>
              <a:xfrm>
                <a:off x="6513480" y="2666880"/>
                <a:ext cx="312480" cy="33177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21600" y="21600"/>
                    </a:moveTo>
                    <a:cubicBezTo>
                      <a:pt x="15635" y="21600"/>
                      <a:pt x="10800" y="20794"/>
                      <a:pt x="10800" y="19800"/>
                    </a:cubicBezTo>
                    <a:lnTo>
                      <a:pt x="10800" y="12600"/>
                    </a:lnTo>
                    <a:cubicBezTo>
                      <a:pt x="10800" y="11606"/>
                      <a:pt x="5965" y="10800"/>
                      <a:pt x="0" y="10800"/>
                    </a:cubicBezTo>
                    <a:cubicBezTo>
                      <a:pt x="5965" y="10800"/>
                      <a:pt x="10800" y="9994"/>
                      <a:pt x="10800" y="9000"/>
                    </a:cubicBezTo>
                    <a:lnTo>
                      <a:pt x="10800" y="1800"/>
                    </a:lnTo>
                    <a:cubicBezTo>
                      <a:pt x="10800" y="806"/>
                      <a:pt x="15635" y="0"/>
                      <a:pt x="21600" y="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094" name="CustomShape 19"/>
              <p:cNvSpPr/>
              <p:nvPr/>
            </p:nvSpPr>
            <p:spPr>
              <a:xfrm>
                <a:off x="4960800" y="4096440"/>
                <a:ext cx="191376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m camadas</a:t>
                </a:r>
                <a:endParaRPr b="0" lang="pt-BR" sz="1800" spc="-1" strike="noStrike">
                  <a:latin typeface="Arial"/>
                </a:endParaRPr>
              </a:p>
            </p:txBody>
          </p:sp>
        </p:grpSp>
        <p:sp>
          <p:nvSpPr>
            <p:cNvPr id="3095" name="CustomShape 20"/>
            <p:cNvSpPr/>
            <p:nvPr/>
          </p:nvSpPr>
          <p:spPr>
            <a:xfrm>
              <a:off x="6998760" y="3026520"/>
              <a:ext cx="1620360" cy="29498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18004" y="21544"/>
                  </a:lnTo>
                  <a:cubicBezTo>
                    <a:pt x="17656" y="17448"/>
                    <a:pt x="19552" y="13394"/>
                    <a:pt x="19202" y="9299"/>
                  </a:cubicBez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96" name="CustomShape 21"/>
            <p:cNvSpPr/>
            <p:nvPr/>
          </p:nvSpPr>
          <p:spPr>
            <a:xfrm>
              <a:off x="6998760" y="3026880"/>
              <a:ext cx="1620360" cy="294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287"/>
                  </a:moveTo>
                  <a:lnTo>
                    <a:pt x="8414" y="21600"/>
                  </a:lnTo>
                  <a:cubicBezTo>
                    <a:pt x="8202" y="17564"/>
                    <a:pt x="11809" y="16346"/>
                    <a:pt x="14407" y="9818"/>
                  </a:cubicBezTo>
                  <a:lnTo>
                    <a:pt x="21600" y="0"/>
                  </a:lnTo>
                  <a:lnTo>
                    <a:pt x="0" y="21287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097" name="CustomShape 22"/>
            <p:cNvSpPr/>
            <p:nvPr/>
          </p:nvSpPr>
          <p:spPr>
            <a:xfrm>
              <a:off x="9396720" y="4645440"/>
              <a:ext cx="211320" cy="21132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" name="TextShape 1"/>
          <p:cNvSpPr txBox="1"/>
          <p:nvPr/>
        </p:nvSpPr>
        <p:spPr>
          <a:xfrm>
            <a:off x="406440" y="2540160"/>
            <a:ext cx="121917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Limite 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Incompleta se d &gt; l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Tempo: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O(b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l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Espaço: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O(bl)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Subótima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099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em profundidade limitada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3100" name="Group 3"/>
          <p:cNvGrpSpPr/>
          <p:nvPr/>
        </p:nvGrpSpPr>
        <p:grpSpPr>
          <a:xfrm>
            <a:off x="4960800" y="2666880"/>
            <a:ext cx="7345080" cy="3422520"/>
            <a:chOff x="4960800" y="2666880"/>
            <a:chExt cx="7345080" cy="3422520"/>
          </a:xfrm>
        </p:grpSpPr>
        <p:sp>
          <p:nvSpPr>
            <p:cNvPr id="3101" name="CustomShape 4"/>
            <p:cNvSpPr/>
            <p:nvPr/>
          </p:nvSpPr>
          <p:spPr>
            <a:xfrm>
              <a:off x="6949800" y="2963160"/>
              <a:ext cx="2249640" cy="30142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546"/>
                  </a:lnTo>
                  <a:cubicBezTo>
                    <a:pt x="21181" y="17572"/>
                    <a:pt x="19898" y="13452"/>
                    <a:pt x="19479" y="9478"/>
                  </a:cubicBezTo>
                  <a:lnTo>
                    <a:pt x="16457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grpSp>
          <p:nvGrpSpPr>
            <p:cNvPr id="3102" name="Group 5"/>
            <p:cNvGrpSpPr/>
            <p:nvPr/>
          </p:nvGrpSpPr>
          <p:grpSpPr>
            <a:xfrm>
              <a:off x="4960800" y="2666880"/>
              <a:ext cx="7345080" cy="3422520"/>
              <a:chOff x="4960800" y="2666880"/>
              <a:chExt cx="7345080" cy="3422520"/>
            </a:xfrm>
          </p:grpSpPr>
          <p:sp>
            <p:nvSpPr>
              <p:cNvPr id="3103" name="CustomShape 6"/>
              <p:cNvSpPr/>
              <p:nvPr/>
            </p:nvSpPr>
            <p:spPr>
              <a:xfrm>
                <a:off x="6948000" y="2961000"/>
                <a:ext cx="3454560" cy="301428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21600"/>
                    </a:moveTo>
                    <a:lnTo>
                      <a:pt x="21600" y="21600"/>
                    </a:lnTo>
                    <a:lnTo>
                      <a:pt x="10718" y="0"/>
                    </a:lnTo>
                    <a:lnTo>
                      <a:pt x="0" y="21600"/>
                    </a:lnTo>
                    <a:close/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04" name="CustomShape 7"/>
              <p:cNvSpPr/>
              <p:nvPr/>
            </p:nvSpPr>
            <p:spPr>
              <a:xfrm>
                <a:off x="8546040" y="2878560"/>
                <a:ext cx="211320" cy="211320"/>
              </a:xfrm>
              <a:prstGeom prst="ellipse">
                <a:avLst/>
              </a:prstGeom>
              <a:solidFill>
                <a:srgbClr val="bbe0e3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05" name="CustomShape 8"/>
              <p:cNvSpPr/>
              <p:nvPr/>
            </p:nvSpPr>
            <p:spPr>
              <a:xfrm>
                <a:off x="8272800" y="3380760"/>
                <a:ext cx="211320" cy="211320"/>
              </a:xfrm>
              <a:prstGeom prst="ellipse">
                <a:avLst/>
              </a:prstGeom>
              <a:solidFill>
                <a:srgbClr val="bbe0e3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06" name="CustomShape 9"/>
              <p:cNvSpPr/>
              <p:nvPr/>
            </p:nvSpPr>
            <p:spPr>
              <a:xfrm>
                <a:off x="8834760" y="3369600"/>
                <a:ext cx="211320" cy="211320"/>
              </a:xfrm>
              <a:prstGeom prst="ellipse">
                <a:avLst/>
              </a:prstGeom>
              <a:solidFill>
                <a:srgbClr val="bbe0e3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07" name="CustomShape 10"/>
              <p:cNvSpPr/>
              <p:nvPr/>
            </p:nvSpPr>
            <p:spPr>
              <a:xfrm>
                <a:off x="8426160" y="3204720"/>
                <a:ext cx="32364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…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108" name="CustomShape 11"/>
              <p:cNvSpPr/>
              <p:nvPr/>
            </p:nvSpPr>
            <p:spPr>
              <a:xfrm>
                <a:off x="8405640" y="3150360"/>
                <a:ext cx="524160" cy="101160"/>
              </a:xfrm>
              <a:custGeom>
                <a:avLst/>
                <a:gdLst/>
                <a:ahLst/>
                <a:rect l="l" t="t" r="r" b="b"/>
                <a:pathLst>
                  <a:path w="21600" h="20876">
                    <a:moveTo>
                      <a:pt x="0" y="4243"/>
                    </a:moveTo>
                    <a:cubicBezTo>
                      <a:pt x="4011" y="12729"/>
                      <a:pt x="8023" y="21600"/>
                      <a:pt x="11649" y="20829"/>
                    </a:cubicBezTo>
                    <a:cubicBezTo>
                      <a:pt x="15274" y="20057"/>
                      <a:pt x="18437" y="10029"/>
                      <a:pt x="21600" y="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  <a:tailEnd len="med" type="triangle" w="med"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09" name="CustomShape 12"/>
              <p:cNvSpPr/>
              <p:nvPr/>
            </p:nvSpPr>
            <p:spPr>
              <a:xfrm>
                <a:off x="8879760" y="2912400"/>
                <a:ext cx="35172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b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110" name="CustomShape 13"/>
              <p:cNvSpPr/>
              <p:nvPr/>
            </p:nvSpPr>
            <p:spPr>
              <a:xfrm>
                <a:off x="10563840" y="2738160"/>
                <a:ext cx="132048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1 nó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111" name="CustomShape 14"/>
              <p:cNvSpPr/>
              <p:nvPr/>
            </p:nvSpPr>
            <p:spPr>
              <a:xfrm>
                <a:off x="10565640" y="3156120"/>
                <a:ext cx="132048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b nós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112" name="CustomShape 15"/>
              <p:cNvSpPr/>
              <p:nvPr/>
            </p:nvSpPr>
            <p:spPr>
              <a:xfrm>
                <a:off x="10565640" y="3641400"/>
                <a:ext cx="132048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b</a:t>
                </a:r>
                <a:r>
                  <a:rPr b="0" lang="pt-BR" sz="1800" spc="-1" strike="noStrike" baseline="30000">
                    <a:solidFill>
                      <a:srgbClr val="000000"/>
                    </a:solidFill>
                    <a:latin typeface="Arial"/>
                    <a:ea typeface="Arial"/>
                  </a:rPr>
                  <a:t>2</a:t>
                </a: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 nós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113" name="CustomShape 16"/>
              <p:cNvSpPr/>
              <p:nvPr/>
            </p:nvSpPr>
            <p:spPr>
              <a:xfrm>
                <a:off x="10582560" y="5559840"/>
                <a:ext cx="172332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b</a:t>
                </a:r>
                <a:r>
                  <a:rPr b="0" lang="pt-BR" sz="1800" spc="-1" strike="noStrike" baseline="30000">
                    <a:solidFill>
                      <a:srgbClr val="000000"/>
                    </a:solidFill>
                    <a:latin typeface="Arial"/>
                    <a:ea typeface="Arial"/>
                  </a:rPr>
                  <a:t>m</a:t>
                </a: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 nós</a:t>
                </a:r>
                <a:endParaRPr b="0" lang="pt-BR" sz="1800" spc="-1" strike="noStrike">
                  <a:latin typeface="Arial"/>
                </a:endParaRPr>
              </a:p>
            </p:txBody>
          </p:sp>
          <p:sp>
            <p:nvSpPr>
              <p:cNvPr id="3114" name="CustomShape 17"/>
              <p:cNvSpPr/>
              <p:nvPr/>
            </p:nvSpPr>
            <p:spPr>
              <a:xfrm>
                <a:off x="9127080" y="5878080"/>
                <a:ext cx="211320" cy="211320"/>
              </a:xfrm>
              <a:prstGeom prst="ellipse">
                <a:avLst/>
              </a:prstGeom>
              <a:solidFill>
                <a:srgbClr val="ff9999"/>
              </a:solidFill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15" name="CustomShape 18"/>
              <p:cNvSpPr/>
              <p:nvPr/>
            </p:nvSpPr>
            <p:spPr>
              <a:xfrm>
                <a:off x="6513480" y="2666880"/>
                <a:ext cx="312480" cy="33177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21600" y="21600"/>
                    </a:moveTo>
                    <a:cubicBezTo>
                      <a:pt x="15635" y="21600"/>
                      <a:pt x="10800" y="20794"/>
                      <a:pt x="10800" y="19800"/>
                    </a:cubicBezTo>
                    <a:lnTo>
                      <a:pt x="10800" y="12600"/>
                    </a:lnTo>
                    <a:cubicBezTo>
                      <a:pt x="10800" y="11606"/>
                      <a:pt x="5965" y="10800"/>
                      <a:pt x="0" y="10800"/>
                    </a:cubicBezTo>
                    <a:cubicBezTo>
                      <a:pt x="5965" y="10800"/>
                      <a:pt x="10800" y="9994"/>
                      <a:pt x="10800" y="9000"/>
                    </a:cubicBezTo>
                    <a:lnTo>
                      <a:pt x="10800" y="1800"/>
                    </a:lnTo>
                    <a:cubicBezTo>
                      <a:pt x="10800" y="806"/>
                      <a:pt x="15635" y="0"/>
                      <a:pt x="21600" y="0"/>
                    </a:cubicBezTo>
                  </a:path>
                </a:pathLst>
              </a:custGeom>
              <a:noFill/>
              <a:ln w="9360">
                <a:solidFill>
                  <a:srgbClr val="000000"/>
                </a:solidFill>
                <a:round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116" name="CustomShape 19"/>
              <p:cNvSpPr/>
              <p:nvPr/>
            </p:nvSpPr>
            <p:spPr>
              <a:xfrm>
                <a:off x="4960800" y="4096440"/>
                <a:ext cx="1913760" cy="413640"/>
              </a:xfrm>
              <a:prstGeom prst="rect">
                <a:avLst/>
              </a:prstGeom>
              <a:noFill/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45720" rIns="45720">
                <a:noAutofit/>
              </a:bodyPr>
              <a:p>
                <a:pPr>
                  <a:lnSpc>
                    <a:spcPct val="100000"/>
                  </a:lnSpc>
                  <a:spcBef>
                    <a:spcPts val="1001"/>
                  </a:spcBef>
                </a:pPr>
                <a:r>
                  <a:rPr b="0" lang="pt-BR" sz="1800" spc="-1" strike="noStrike">
                    <a:solidFill>
                      <a:srgbClr val="000000"/>
                    </a:solidFill>
                    <a:latin typeface="Arial"/>
                    <a:ea typeface="Arial"/>
                  </a:rPr>
                  <a:t>m camadas</a:t>
                </a:r>
                <a:endParaRPr b="0" lang="pt-BR" sz="1800" spc="-1" strike="noStrike">
                  <a:latin typeface="Arial"/>
                </a:endParaRPr>
              </a:p>
            </p:txBody>
          </p:sp>
        </p:grpSp>
        <p:sp>
          <p:nvSpPr>
            <p:cNvPr id="3117" name="CustomShape 20"/>
            <p:cNvSpPr/>
            <p:nvPr/>
          </p:nvSpPr>
          <p:spPr>
            <a:xfrm>
              <a:off x="6998760" y="3026520"/>
              <a:ext cx="1620360" cy="29498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18004" y="21544"/>
                  </a:lnTo>
                  <a:cubicBezTo>
                    <a:pt x="17656" y="17448"/>
                    <a:pt x="19552" y="13394"/>
                    <a:pt x="19202" y="9299"/>
                  </a:cubicBezTo>
                  <a:lnTo>
                    <a:pt x="2160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18" name="CustomShape 21"/>
            <p:cNvSpPr/>
            <p:nvPr/>
          </p:nvSpPr>
          <p:spPr>
            <a:xfrm>
              <a:off x="6998760" y="3026880"/>
              <a:ext cx="1620360" cy="2945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287"/>
                  </a:moveTo>
                  <a:lnTo>
                    <a:pt x="8414" y="21600"/>
                  </a:lnTo>
                  <a:cubicBezTo>
                    <a:pt x="8202" y="17564"/>
                    <a:pt x="11809" y="16346"/>
                    <a:pt x="14407" y="9818"/>
                  </a:cubicBezTo>
                  <a:lnTo>
                    <a:pt x="21600" y="0"/>
                  </a:lnTo>
                  <a:lnTo>
                    <a:pt x="0" y="21287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19" name="CustomShape 22"/>
            <p:cNvSpPr/>
            <p:nvPr/>
          </p:nvSpPr>
          <p:spPr>
            <a:xfrm>
              <a:off x="9396720" y="4645440"/>
              <a:ext cx="211320" cy="21132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0" name="TextShape 1"/>
          <p:cNvSpPr txBox="1"/>
          <p:nvPr/>
        </p:nvSpPr>
        <p:spPr>
          <a:xfrm>
            <a:off x="406440" y="2158920"/>
            <a:ext cx="12191760" cy="68868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Completa para </a:t>
            </a: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b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finito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Tempo: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(d+1)+db+…+ b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d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=O(b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d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Espaço: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O(bd) 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Ótima para custo uniforme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Combina busca em largura e busca em profundidade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121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de aprofundamento iterativo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3122" name="Group 3"/>
          <p:cNvGrpSpPr/>
          <p:nvPr/>
        </p:nvGrpSpPr>
        <p:grpSpPr>
          <a:xfrm>
            <a:off x="6391800" y="1940040"/>
            <a:ext cx="6383880" cy="3165120"/>
            <a:chOff x="6391800" y="1940040"/>
            <a:chExt cx="6383880" cy="3165120"/>
          </a:xfrm>
        </p:grpSpPr>
        <p:sp>
          <p:nvSpPr>
            <p:cNvPr id="3123" name="CustomShape 4"/>
            <p:cNvSpPr/>
            <p:nvPr/>
          </p:nvSpPr>
          <p:spPr>
            <a:xfrm>
              <a:off x="9030240" y="2191320"/>
              <a:ext cx="603000" cy="4669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24" name="CustomShape 5"/>
            <p:cNvSpPr/>
            <p:nvPr/>
          </p:nvSpPr>
          <p:spPr>
            <a:xfrm>
              <a:off x="8375400" y="2171880"/>
              <a:ext cx="1923120" cy="1638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25" name="CustomShape 6"/>
            <p:cNvSpPr/>
            <p:nvPr/>
          </p:nvSpPr>
          <p:spPr>
            <a:xfrm>
              <a:off x="8529480" y="2191320"/>
              <a:ext cx="1613520" cy="12949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26" name="CustomShape 7"/>
            <p:cNvSpPr/>
            <p:nvPr/>
          </p:nvSpPr>
          <p:spPr>
            <a:xfrm>
              <a:off x="8784360" y="2191320"/>
              <a:ext cx="1103760" cy="870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27" name="CustomShape 8"/>
            <p:cNvSpPr/>
            <p:nvPr/>
          </p:nvSpPr>
          <p:spPr>
            <a:xfrm>
              <a:off x="7715520" y="2150640"/>
              <a:ext cx="3262680" cy="2846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10718" y="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28" name="CustomShape 9"/>
            <p:cNvSpPr/>
            <p:nvPr/>
          </p:nvSpPr>
          <p:spPr>
            <a:xfrm>
              <a:off x="9224640" y="2072520"/>
              <a:ext cx="199440" cy="19944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29" name="CustomShape 10"/>
            <p:cNvSpPr/>
            <p:nvPr/>
          </p:nvSpPr>
          <p:spPr>
            <a:xfrm>
              <a:off x="8966520" y="2547000"/>
              <a:ext cx="199440" cy="19944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30" name="CustomShape 11"/>
            <p:cNvSpPr/>
            <p:nvPr/>
          </p:nvSpPr>
          <p:spPr>
            <a:xfrm>
              <a:off x="9497160" y="2536200"/>
              <a:ext cx="199440" cy="19944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31" name="CustomShape 12"/>
            <p:cNvSpPr/>
            <p:nvPr/>
          </p:nvSpPr>
          <p:spPr>
            <a:xfrm>
              <a:off x="9111600" y="2380680"/>
              <a:ext cx="30564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…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32" name="CustomShape 13"/>
            <p:cNvSpPr/>
            <p:nvPr/>
          </p:nvSpPr>
          <p:spPr>
            <a:xfrm>
              <a:off x="9092160" y="2329200"/>
              <a:ext cx="495000" cy="95400"/>
            </a:xfrm>
            <a:custGeom>
              <a:avLst/>
              <a:gdLst/>
              <a:ahLst/>
              <a:rect l="l" t="t" r="r" b="b"/>
              <a:pathLst>
                <a:path w="21600" h="20876">
                  <a:moveTo>
                    <a:pt x="0" y="4243"/>
                  </a:moveTo>
                  <a:cubicBezTo>
                    <a:pt x="4011" y="12729"/>
                    <a:pt x="8023" y="21600"/>
                    <a:pt x="11649" y="20829"/>
                  </a:cubicBezTo>
                  <a:cubicBezTo>
                    <a:pt x="15274" y="20057"/>
                    <a:pt x="18437" y="10029"/>
                    <a:pt x="21600" y="0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33" name="CustomShape 14"/>
            <p:cNvSpPr/>
            <p:nvPr/>
          </p:nvSpPr>
          <p:spPr>
            <a:xfrm>
              <a:off x="9539640" y="2104560"/>
              <a:ext cx="33228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34" name="CustomShape 15"/>
            <p:cNvSpPr/>
            <p:nvPr/>
          </p:nvSpPr>
          <p:spPr>
            <a:xfrm>
              <a:off x="11130480" y="1940040"/>
              <a:ext cx="124704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 nó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35" name="CustomShape 16"/>
            <p:cNvSpPr/>
            <p:nvPr/>
          </p:nvSpPr>
          <p:spPr>
            <a:xfrm>
              <a:off x="11132280" y="2334600"/>
              <a:ext cx="124704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 nós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36" name="CustomShape 17"/>
            <p:cNvSpPr/>
            <p:nvPr/>
          </p:nvSpPr>
          <p:spPr>
            <a:xfrm>
              <a:off x="11132280" y="2792880"/>
              <a:ext cx="124704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</a:t>
              </a:r>
              <a:r>
                <a:rPr b="0" lang="pt-BR" sz="1800" spc="-1" strike="noStrike" baseline="30000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 nós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37" name="CustomShape 18"/>
            <p:cNvSpPr/>
            <p:nvPr/>
          </p:nvSpPr>
          <p:spPr>
            <a:xfrm>
              <a:off x="11148120" y="4604760"/>
              <a:ext cx="162756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</a:t>
              </a:r>
              <a:r>
                <a:rPr b="0" lang="pt-BR" sz="1800" spc="-1" strike="noStrike" baseline="30000">
                  <a:solidFill>
                    <a:srgbClr val="000000"/>
                  </a:solidFill>
                  <a:latin typeface="Arial"/>
                  <a:ea typeface="Arial"/>
                </a:rPr>
                <a:t>m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 nós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38" name="CustomShape 19"/>
            <p:cNvSpPr/>
            <p:nvPr/>
          </p:nvSpPr>
          <p:spPr>
            <a:xfrm>
              <a:off x="8600040" y="4905720"/>
              <a:ext cx="199440" cy="19944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39" name="CustomShape 20"/>
            <p:cNvSpPr/>
            <p:nvPr/>
          </p:nvSpPr>
          <p:spPr>
            <a:xfrm>
              <a:off x="9773280" y="3705840"/>
              <a:ext cx="199440" cy="19944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40" name="CustomShape 21"/>
            <p:cNvSpPr/>
            <p:nvPr/>
          </p:nvSpPr>
          <p:spPr>
            <a:xfrm>
              <a:off x="9239040" y="4325040"/>
              <a:ext cx="199440" cy="19944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41" name="CustomShape 22"/>
            <p:cNvSpPr/>
            <p:nvPr/>
          </p:nvSpPr>
          <p:spPr>
            <a:xfrm>
              <a:off x="7800480" y="2014200"/>
              <a:ext cx="295200" cy="18770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21600" y="21600"/>
                  </a:moveTo>
                  <a:cubicBezTo>
                    <a:pt x="15635" y="21600"/>
                    <a:pt x="10800" y="20794"/>
                    <a:pt x="10800" y="19800"/>
                  </a:cubicBezTo>
                  <a:lnTo>
                    <a:pt x="10800" y="12600"/>
                  </a:lnTo>
                  <a:cubicBezTo>
                    <a:pt x="10800" y="11606"/>
                    <a:pt x="5965" y="10800"/>
                    <a:pt x="0" y="10800"/>
                  </a:cubicBezTo>
                  <a:cubicBezTo>
                    <a:pt x="5965" y="10800"/>
                    <a:pt x="10800" y="9994"/>
                    <a:pt x="10800" y="9000"/>
                  </a:cubicBezTo>
                  <a:lnTo>
                    <a:pt x="10800" y="1800"/>
                  </a:lnTo>
                  <a:cubicBezTo>
                    <a:pt x="10800" y="806"/>
                    <a:pt x="15635" y="0"/>
                    <a:pt x="21600" y="0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42" name="CustomShape 23"/>
            <p:cNvSpPr/>
            <p:nvPr/>
          </p:nvSpPr>
          <p:spPr>
            <a:xfrm>
              <a:off x="6391800" y="2727360"/>
              <a:ext cx="140976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s camadas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43" name="CustomShape 24"/>
            <p:cNvSpPr/>
            <p:nvPr/>
          </p:nvSpPr>
          <p:spPr>
            <a:xfrm>
              <a:off x="11120040" y="3463560"/>
              <a:ext cx="162756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</a:t>
              </a:r>
              <a:r>
                <a:rPr b="0" lang="pt-BR" sz="1800" spc="-1" strike="noStrike" baseline="30000">
                  <a:solidFill>
                    <a:srgbClr val="000000"/>
                  </a:solidFill>
                  <a:latin typeface="Arial"/>
                  <a:ea typeface="Arial"/>
                </a:rPr>
                <a:t>s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 nós</a:t>
              </a:r>
              <a:endParaRPr b="0" lang="pt-BR" sz="18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TextShape 1"/>
          <p:cNvSpPr txBox="1"/>
          <p:nvPr/>
        </p:nvSpPr>
        <p:spPr>
          <a:xfrm>
            <a:off x="3822480" y="2031840"/>
            <a:ext cx="84891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Estado inicial: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</a:t>
            </a: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discos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empilhados na agulha 1,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ordenados por tamanho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Meta: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</a:t>
            </a: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n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discos empilhados na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agulha 2, ordenados por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tamanho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Ações: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move disco de uma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agulha para outra, respeitando 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ordem por tamanhos 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Custo: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número de ações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61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H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pic>
        <p:nvPicPr>
          <p:cNvPr id="362" name="hanoip.jpg" descr="hanoip.jpg"/>
          <p:cNvPicPr/>
          <p:nvPr/>
        </p:nvPicPr>
        <p:blipFill>
          <a:blip r:embed="rId1"/>
          <a:stretch/>
        </p:blipFill>
        <p:spPr>
          <a:xfrm>
            <a:off x="422640" y="1943280"/>
            <a:ext cx="3301560" cy="5866920"/>
          </a:xfrm>
          <a:prstGeom prst="rect">
            <a:avLst/>
          </a:prstGeom>
          <a:ln w="126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TextShape 1"/>
          <p:cNvSpPr txBox="1"/>
          <p:nvPr/>
        </p:nvSpPr>
        <p:spPr>
          <a:xfrm>
            <a:off x="406440" y="1905120"/>
            <a:ext cx="12191760" cy="73198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Completo para </a:t>
            </a: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b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finito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Tempo: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1+b+b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2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+…+ b(b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d-1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)=O(b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d+1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Espaço: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O(b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d+1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)    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mantém todos nós explorados na memória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Ótima para custo uniforme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389c0"/>
                </a:solidFill>
                <a:latin typeface="Avenir Next Medium"/>
                <a:ea typeface="Avenir Next Medium"/>
              </a:rPr>
              <a:t>Gargalo: Memória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lvl="1" marL="88884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Gerando-se nós a 100MB/S requer 8640GB/dia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145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em largura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3146" name="Group 3"/>
          <p:cNvGrpSpPr/>
          <p:nvPr/>
        </p:nvGrpSpPr>
        <p:grpSpPr>
          <a:xfrm>
            <a:off x="6391800" y="1940040"/>
            <a:ext cx="6383880" cy="3165120"/>
            <a:chOff x="6391800" y="1940040"/>
            <a:chExt cx="6383880" cy="3165120"/>
          </a:xfrm>
        </p:grpSpPr>
        <p:sp>
          <p:nvSpPr>
            <p:cNvPr id="3147" name="CustomShape 4"/>
            <p:cNvSpPr/>
            <p:nvPr/>
          </p:nvSpPr>
          <p:spPr>
            <a:xfrm>
              <a:off x="9030240" y="2191320"/>
              <a:ext cx="603000" cy="4669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48" name="CustomShape 5"/>
            <p:cNvSpPr/>
            <p:nvPr/>
          </p:nvSpPr>
          <p:spPr>
            <a:xfrm>
              <a:off x="8375400" y="2171880"/>
              <a:ext cx="1923120" cy="1638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49" name="CustomShape 6"/>
            <p:cNvSpPr/>
            <p:nvPr/>
          </p:nvSpPr>
          <p:spPr>
            <a:xfrm>
              <a:off x="8529480" y="2191320"/>
              <a:ext cx="1613520" cy="12949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50" name="CustomShape 7"/>
            <p:cNvSpPr/>
            <p:nvPr/>
          </p:nvSpPr>
          <p:spPr>
            <a:xfrm>
              <a:off x="8784360" y="2191320"/>
              <a:ext cx="1103760" cy="870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10691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0691" y="0"/>
                  </a:ln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51" name="CustomShape 8"/>
            <p:cNvSpPr/>
            <p:nvPr/>
          </p:nvSpPr>
          <p:spPr>
            <a:xfrm>
              <a:off x="7715520" y="2150640"/>
              <a:ext cx="3262680" cy="28468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10718" y="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52" name="CustomShape 9"/>
            <p:cNvSpPr/>
            <p:nvPr/>
          </p:nvSpPr>
          <p:spPr>
            <a:xfrm>
              <a:off x="9224640" y="2072520"/>
              <a:ext cx="199440" cy="19944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53" name="CustomShape 10"/>
            <p:cNvSpPr/>
            <p:nvPr/>
          </p:nvSpPr>
          <p:spPr>
            <a:xfrm>
              <a:off x="8966520" y="2547000"/>
              <a:ext cx="199440" cy="19944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54" name="CustomShape 11"/>
            <p:cNvSpPr/>
            <p:nvPr/>
          </p:nvSpPr>
          <p:spPr>
            <a:xfrm>
              <a:off x="9497160" y="2536200"/>
              <a:ext cx="199440" cy="19944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55" name="CustomShape 12"/>
            <p:cNvSpPr/>
            <p:nvPr/>
          </p:nvSpPr>
          <p:spPr>
            <a:xfrm>
              <a:off x="9111600" y="2380680"/>
              <a:ext cx="30564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…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56" name="CustomShape 13"/>
            <p:cNvSpPr/>
            <p:nvPr/>
          </p:nvSpPr>
          <p:spPr>
            <a:xfrm>
              <a:off x="9092160" y="2329200"/>
              <a:ext cx="495000" cy="95400"/>
            </a:xfrm>
            <a:custGeom>
              <a:avLst/>
              <a:gdLst/>
              <a:ahLst/>
              <a:rect l="l" t="t" r="r" b="b"/>
              <a:pathLst>
                <a:path w="21600" h="20876">
                  <a:moveTo>
                    <a:pt x="0" y="4243"/>
                  </a:moveTo>
                  <a:cubicBezTo>
                    <a:pt x="4011" y="12729"/>
                    <a:pt x="8023" y="21600"/>
                    <a:pt x="11649" y="20829"/>
                  </a:cubicBezTo>
                  <a:cubicBezTo>
                    <a:pt x="15274" y="20057"/>
                    <a:pt x="18437" y="10029"/>
                    <a:pt x="21600" y="0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57" name="CustomShape 14"/>
            <p:cNvSpPr/>
            <p:nvPr/>
          </p:nvSpPr>
          <p:spPr>
            <a:xfrm>
              <a:off x="9539640" y="2104560"/>
              <a:ext cx="33228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58" name="CustomShape 15"/>
            <p:cNvSpPr/>
            <p:nvPr/>
          </p:nvSpPr>
          <p:spPr>
            <a:xfrm>
              <a:off x="11130480" y="1940040"/>
              <a:ext cx="124704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 nó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59" name="CustomShape 16"/>
            <p:cNvSpPr/>
            <p:nvPr/>
          </p:nvSpPr>
          <p:spPr>
            <a:xfrm>
              <a:off x="11132280" y="2334600"/>
              <a:ext cx="124704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 nós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60" name="CustomShape 17"/>
            <p:cNvSpPr/>
            <p:nvPr/>
          </p:nvSpPr>
          <p:spPr>
            <a:xfrm>
              <a:off x="11132280" y="2792880"/>
              <a:ext cx="124704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</a:t>
              </a:r>
              <a:r>
                <a:rPr b="0" lang="pt-BR" sz="1800" spc="-1" strike="noStrike" baseline="30000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 nós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61" name="CustomShape 18"/>
            <p:cNvSpPr/>
            <p:nvPr/>
          </p:nvSpPr>
          <p:spPr>
            <a:xfrm>
              <a:off x="11148120" y="4604760"/>
              <a:ext cx="162756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</a:t>
              </a:r>
              <a:r>
                <a:rPr b="0" lang="pt-BR" sz="1800" spc="-1" strike="noStrike" baseline="30000">
                  <a:solidFill>
                    <a:srgbClr val="000000"/>
                  </a:solidFill>
                  <a:latin typeface="Arial"/>
                  <a:ea typeface="Arial"/>
                </a:rPr>
                <a:t>m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 nós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62" name="CustomShape 19"/>
            <p:cNvSpPr/>
            <p:nvPr/>
          </p:nvSpPr>
          <p:spPr>
            <a:xfrm>
              <a:off x="8600040" y="4905720"/>
              <a:ext cx="199440" cy="19944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63" name="CustomShape 20"/>
            <p:cNvSpPr/>
            <p:nvPr/>
          </p:nvSpPr>
          <p:spPr>
            <a:xfrm>
              <a:off x="9773280" y="3705840"/>
              <a:ext cx="199440" cy="19944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64" name="CustomShape 21"/>
            <p:cNvSpPr/>
            <p:nvPr/>
          </p:nvSpPr>
          <p:spPr>
            <a:xfrm>
              <a:off x="9239040" y="4325040"/>
              <a:ext cx="199440" cy="19944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65" name="CustomShape 22"/>
            <p:cNvSpPr/>
            <p:nvPr/>
          </p:nvSpPr>
          <p:spPr>
            <a:xfrm>
              <a:off x="7800480" y="2014200"/>
              <a:ext cx="295200" cy="18770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21600" y="21600"/>
                  </a:moveTo>
                  <a:cubicBezTo>
                    <a:pt x="15635" y="21600"/>
                    <a:pt x="10800" y="20794"/>
                    <a:pt x="10800" y="19800"/>
                  </a:cubicBezTo>
                  <a:lnTo>
                    <a:pt x="10800" y="12600"/>
                  </a:lnTo>
                  <a:cubicBezTo>
                    <a:pt x="10800" y="11606"/>
                    <a:pt x="5965" y="10800"/>
                    <a:pt x="0" y="10800"/>
                  </a:cubicBezTo>
                  <a:cubicBezTo>
                    <a:pt x="5965" y="10800"/>
                    <a:pt x="10800" y="9994"/>
                    <a:pt x="10800" y="9000"/>
                  </a:cubicBezTo>
                  <a:lnTo>
                    <a:pt x="10800" y="1800"/>
                  </a:lnTo>
                  <a:cubicBezTo>
                    <a:pt x="10800" y="806"/>
                    <a:pt x="15635" y="0"/>
                    <a:pt x="21600" y="0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66" name="CustomShape 23"/>
            <p:cNvSpPr/>
            <p:nvPr/>
          </p:nvSpPr>
          <p:spPr>
            <a:xfrm>
              <a:off x="6391800" y="2727360"/>
              <a:ext cx="140976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s camadas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67" name="CustomShape 24"/>
            <p:cNvSpPr/>
            <p:nvPr/>
          </p:nvSpPr>
          <p:spPr>
            <a:xfrm>
              <a:off x="11120040" y="3463560"/>
              <a:ext cx="1627560" cy="3906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</a:t>
              </a:r>
              <a:r>
                <a:rPr b="0" lang="pt-BR" sz="1800" spc="-1" strike="noStrike" baseline="30000">
                  <a:solidFill>
                    <a:srgbClr val="000000"/>
                  </a:solidFill>
                  <a:latin typeface="Arial"/>
                  <a:ea typeface="Arial"/>
                </a:rPr>
                <a:t>s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 nós</a:t>
              </a:r>
              <a:endParaRPr b="0" lang="pt-BR" sz="18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8" name="TextShape 1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em largura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aphicFrame>
        <p:nvGraphicFramePr>
          <p:cNvPr id="3169" name="Table 2"/>
          <p:cNvGraphicFramePr/>
          <p:nvPr/>
        </p:nvGraphicFramePr>
        <p:xfrm>
          <a:off x="3060720" y="2552760"/>
          <a:ext cx="7034040" cy="6108480"/>
        </p:xfrm>
        <a:graphic>
          <a:graphicData uri="http://schemas.openxmlformats.org/drawingml/2006/table">
            <a:tbl>
              <a:tblPr/>
              <a:tblGrid>
                <a:gridCol w="1053000"/>
                <a:gridCol w="1994760"/>
                <a:gridCol w="1816200"/>
                <a:gridCol w="2170080"/>
              </a:tblGrid>
              <a:tr h="70632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d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No. nós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7818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Tempo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7818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Memória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781873"/>
                    </a:solidFill>
                  </a:tcPr>
                </a:tc>
              </a:tr>
              <a:tr h="70632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110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0,11ms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107kB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</a:tr>
              <a:tr h="70632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11.110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11ms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10,6MB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</a:tr>
              <a:tr h="70632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6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10</a:t>
                      </a:r>
                      <a:r>
                        <a:rPr b="0" lang="pt-BR" sz="3600" spc="-1" strike="noStrike" baseline="31000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6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1,1s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1GB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</a:tr>
              <a:tr h="70632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8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10</a:t>
                      </a:r>
                      <a:r>
                        <a:rPr b="0" lang="pt-BR" sz="3600" spc="-1" strike="noStrike" baseline="31000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8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2min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103GB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</a:tr>
              <a:tr h="70632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10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10</a:t>
                      </a:r>
                      <a:r>
                        <a:rPr b="0" lang="pt-BR" sz="3600" spc="-1" strike="noStrike" baseline="31000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10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3h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10TB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</a:tr>
              <a:tr h="70632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12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10</a:t>
                      </a:r>
                      <a:r>
                        <a:rPr b="0" lang="pt-BR" sz="3600" spc="-1" strike="noStrike" baseline="31000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12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13dias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1PB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</a:tr>
              <a:tr h="116604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14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10</a:t>
                      </a:r>
                      <a:r>
                        <a:rPr b="0" lang="pt-BR" sz="3600" spc="-1" strike="noStrike" baseline="31000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14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3,5anos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222222"/>
                          </a:solidFill>
                          <a:latin typeface="DIN Condensed"/>
                          <a:ea typeface="DIN Condensed"/>
                        </a:rPr>
                        <a:t>99PB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170" name="CustomShape 3"/>
          <p:cNvSpPr/>
          <p:nvPr/>
        </p:nvSpPr>
        <p:spPr>
          <a:xfrm>
            <a:off x="3923640" y="1664640"/>
            <a:ext cx="5308560" cy="619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801"/>
              </a:spcBef>
            </a:pP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b=10, 10</a:t>
            </a:r>
            <a:r>
              <a:rPr b="0" lang="pt-BR" sz="3400" spc="-1" strike="noStrike" baseline="31000">
                <a:solidFill>
                  <a:srgbClr val="000000"/>
                </a:solidFill>
                <a:latin typeface="Avenir Next Medium"/>
                <a:ea typeface="Avenir Next Medium"/>
              </a:rPr>
              <a:t>6</a:t>
            </a:r>
            <a:r>
              <a:rPr b="0" lang="pt-BR" sz="3400" spc="-1" strike="noStrike">
                <a:solidFill>
                  <a:srgbClr val="000000"/>
                </a:solidFill>
                <a:latin typeface="Avenir Next Medium"/>
                <a:ea typeface="Avenir Next Medium"/>
              </a:rPr>
              <a:t> nós/s, 1kB/nó</a:t>
            </a:r>
            <a:endParaRPr b="0" lang="pt-BR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1" name="TextShape 1"/>
          <p:cNvSpPr txBox="1"/>
          <p:nvPr/>
        </p:nvSpPr>
        <p:spPr>
          <a:xfrm>
            <a:off x="406440" y="2286000"/>
            <a:ext cx="892800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Equivalente a busca em largura para custos uniformes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Completa para custo positivo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Tempo: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O(b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C*/ε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) </a:t>
            </a:r>
            <a:r>
              <a:rPr b="0" lang="pt-BR" sz="3400" spc="-1" strike="noStrike">
                <a:solidFill>
                  <a:srgbClr val="838787"/>
                </a:solidFill>
                <a:latin typeface="Avenir Next Medium"/>
                <a:ea typeface="Avenir Next Medium"/>
              </a:rPr>
              <a:t>para g(n) ≥ ε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Espaço: 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O(b</a:t>
            </a:r>
            <a:r>
              <a:rPr b="0" lang="pt-BR" sz="3400" spc="-1" strike="noStrike" baseline="31000">
                <a:solidFill>
                  <a:srgbClr val="aa1728"/>
                </a:solidFill>
                <a:latin typeface="Avenir Next Medium"/>
                <a:ea typeface="Avenir Next Medium"/>
              </a:rPr>
              <a:t>C*/ε</a:t>
            </a:r>
            <a:r>
              <a:rPr b="0" lang="pt-BR" sz="3400" spc="-1" strike="noStrike">
                <a:solidFill>
                  <a:srgbClr val="aa1728"/>
                </a:solidFill>
                <a:latin typeface="Avenir Next Medium"/>
                <a:ea typeface="Avenir Next Medium"/>
              </a:rPr>
              <a:t>)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Ótima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172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busca de custo uniforme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grpSp>
        <p:nvGrpSpPr>
          <p:cNvPr id="3173" name="Group 3"/>
          <p:cNvGrpSpPr/>
          <p:nvPr/>
        </p:nvGrpSpPr>
        <p:grpSpPr>
          <a:xfrm>
            <a:off x="6942240" y="4038480"/>
            <a:ext cx="5512680" cy="3420360"/>
            <a:chOff x="6942240" y="4038480"/>
            <a:chExt cx="5512680" cy="3420360"/>
          </a:xfrm>
        </p:grpSpPr>
        <p:sp>
          <p:nvSpPr>
            <p:cNvPr id="3174" name="CustomShape 4"/>
            <p:cNvSpPr/>
            <p:nvPr/>
          </p:nvSpPr>
          <p:spPr>
            <a:xfrm>
              <a:off x="9286200" y="4289400"/>
              <a:ext cx="1913400" cy="2644920"/>
            </a:xfrm>
            <a:custGeom>
              <a:avLst/>
              <a:gdLst/>
              <a:ahLst/>
              <a:rect l="l" t="t" r="r" b="b"/>
              <a:pathLst>
                <a:path w="21600" h="20264">
                  <a:moveTo>
                    <a:pt x="13495" y="1026"/>
                  </a:moveTo>
                  <a:cubicBezTo>
                    <a:pt x="15150" y="2595"/>
                    <a:pt x="21112" y="8830"/>
                    <a:pt x="21600" y="10789"/>
                  </a:cubicBezTo>
                  <a:cubicBezTo>
                    <a:pt x="20433" y="10832"/>
                    <a:pt x="16911" y="12229"/>
                    <a:pt x="16380" y="12747"/>
                  </a:cubicBezTo>
                  <a:cubicBezTo>
                    <a:pt x="16359" y="13410"/>
                    <a:pt x="17335" y="18421"/>
                    <a:pt x="14662" y="19486"/>
                  </a:cubicBezTo>
                  <a:cubicBezTo>
                    <a:pt x="14046" y="20163"/>
                    <a:pt x="13283" y="20192"/>
                    <a:pt x="12158" y="20264"/>
                  </a:cubicBezTo>
                  <a:cubicBezTo>
                    <a:pt x="11267" y="20120"/>
                    <a:pt x="11118" y="20120"/>
                    <a:pt x="10439" y="19803"/>
                  </a:cubicBezTo>
                  <a:cubicBezTo>
                    <a:pt x="10057" y="19429"/>
                    <a:pt x="9187" y="18838"/>
                    <a:pt x="8615" y="18565"/>
                  </a:cubicBezTo>
                  <a:cubicBezTo>
                    <a:pt x="7851" y="17845"/>
                    <a:pt x="8275" y="18176"/>
                    <a:pt x="7363" y="17557"/>
                  </a:cubicBezTo>
                  <a:cubicBezTo>
                    <a:pt x="5856" y="16534"/>
                    <a:pt x="7426" y="17298"/>
                    <a:pt x="6450" y="16851"/>
                  </a:cubicBezTo>
                  <a:cubicBezTo>
                    <a:pt x="5007" y="15426"/>
                    <a:pt x="2440" y="15714"/>
                    <a:pt x="0" y="15670"/>
                  </a:cubicBezTo>
                  <a:cubicBezTo>
                    <a:pt x="976" y="13136"/>
                    <a:pt x="9760" y="3531"/>
                    <a:pt x="12009" y="1098"/>
                  </a:cubicBezTo>
                  <a:cubicBezTo>
                    <a:pt x="14259" y="-1336"/>
                    <a:pt x="13198" y="1040"/>
                    <a:pt x="13495" y="1026"/>
                  </a:cubicBez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75" name="CustomShape 5"/>
            <p:cNvSpPr/>
            <p:nvPr/>
          </p:nvSpPr>
          <p:spPr>
            <a:xfrm>
              <a:off x="9466560" y="4259880"/>
              <a:ext cx="1623960" cy="2109960"/>
            </a:xfrm>
            <a:custGeom>
              <a:avLst/>
              <a:gdLst/>
              <a:ahLst/>
              <a:rect l="l" t="t" r="r" b="b"/>
              <a:pathLst>
                <a:path w="21600" h="20209">
                  <a:moveTo>
                    <a:pt x="13496" y="1065"/>
                  </a:moveTo>
                  <a:cubicBezTo>
                    <a:pt x="15150" y="2698"/>
                    <a:pt x="21112" y="9182"/>
                    <a:pt x="21600" y="11219"/>
                  </a:cubicBezTo>
                  <a:cubicBezTo>
                    <a:pt x="20434" y="11264"/>
                    <a:pt x="16911" y="12718"/>
                    <a:pt x="16379" y="13258"/>
                  </a:cubicBezTo>
                  <a:cubicBezTo>
                    <a:pt x="15079" y="14098"/>
                    <a:pt x="15332" y="15597"/>
                    <a:pt x="14401" y="16755"/>
                  </a:cubicBezTo>
                  <a:cubicBezTo>
                    <a:pt x="13472" y="17913"/>
                    <a:pt x="11664" y="19701"/>
                    <a:pt x="10800" y="20209"/>
                  </a:cubicBezTo>
                  <a:cubicBezTo>
                    <a:pt x="10418" y="19818"/>
                    <a:pt x="9186" y="19593"/>
                    <a:pt x="8614" y="19308"/>
                  </a:cubicBezTo>
                  <a:cubicBezTo>
                    <a:pt x="7852" y="18559"/>
                    <a:pt x="8275" y="18902"/>
                    <a:pt x="7363" y="18259"/>
                  </a:cubicBezTo>
                  <a:cubicBezTo>
                    <a:pt x="5856" y="17196"/>
                    <a:pt x="6977" y="17220"/>
                    <a:pt x="6000" y="16755"/>
                  </a:cubicBezTo>
                  <a:cubicBezTo>
                    <a:pt x="4558" y="15273"/>
                    <a:pt x="2441" y="16340"/>
                    <a:pt x="0" y="16297"/>
                  </a:cubicBezTo>
                  <a:cubicBezTo>
                    <a:pt x="976" y="13662"/>
                    <a:pt x="9761" y="3670"/>
                    <a:pt x="12010" y="1143"/>
                  </a:cubicBezTo>
                  <a:cubicBezTo>
                    <a:pt x="14258" y="-1391"/>
                    <a:pt x="13198" y="1080"/>
                    <a:pt x="13496" y="1065"/>
                  </a:cubicBez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76" name="CustomShape 6"/>
            <p:cNvSpPr/>
            <p:nvPr/>
          </p:nvSpPr>
          <p:spPr>
            <a:xfrm>
              <a:off x="10190160" y="4564080"/>
              <a:ext cx="324720" cy="4147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…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77" name="CustomShape 7"/>
            <p:cNvSpPr/>
            <p:nvPr/>
          </p:nvSpPr>
          <p:spPr>
            <a:xfrm>
              <a:off x="8706960" y="4319640"/>
              <a:ext cx="3466080" cy="3024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lnTo>
                    <a:pt x="21600" y="21600"/>
                  </a:lnTo>
                  <a:lnTo>
                    <a:pt x="10718" y="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78" name="CustomShape 8"/>
            <p:cNvSpPr/>
            <p:nvPr/>
          </p:nvSpPr>
          <p:spPr>
            <a:xfrm>
              <a:off x="10036080" y="4740840"/>
              <a:ext cx="212040" cy="21204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79" name="CustomShape 9"/>
            <p:cNvSpPr/>
            <p:nvPr/>
          </p:nvSpPr>
          <p:spPr>
            <a:xfrm>
              <a:off x="10600200" y="4729680"/>
              <a:ext cx="212040" cy="21204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80" name="CustomShape 10"/>
            <p:cNvSpPr/>
            <p:nvPr/>
          </p:nvSpPr>
          <p:spPr>
            <a:xfrm>
              <a:off x="10169640" y="4509720"/>
              <a:ext cx="525960" cy="101520"/>
            </a:xfrm>
            <a:custGeom>
              <a:avLst/>
              <a:gdLst/>
              <a:ahLst/>
              <a:rect l="l" t="t" r="r" b="b"/>
              <a:pathLst>
                <a:path w="21600" h="20876">
                  <a:moveTo>
                    <a:pt x="0" y="4243"/>
                  </a:moveTo>
                  <a:cubicBezTo>
                    <a:pt x="4011" y="12729"/>
                    <a:pt x="8023" y="21600"/>
                    <a:pt x="11649" y="20829"/>
                  </a:cubicBezTo>
                  <a:cubicBezTo>
                    <a:pt x="15274" y="20057"/>
                    <a:pt x="18437" y="10029"/>
                    <a:pt x="21600" y="0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  <a:tail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81" name="CustomShape 11"/>
            <p:cNvSpPr/>
            <p:nvPr/>
          </p:nvSpPr>
          <p:spPr>
            <a:xfrm>
              <a:off x="9827640" y="4295160"/>
              <a:ext cx="353160" cy="41472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b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82" name="CustomShape 12"/>
            <p:cNvSpPr/>
            <p:nvPr/>
          </p:nvSpPr>
          <p:spPr>
            <a:xfrm>
              <a:off x="9646920" y="7246800"/>
              <a:ext cx="212040" cy="212040"/>
            </a:xfrm>
            <a:prstGeom prst="ellipse">
              <a:avLst/>
            </a:prstGeom>
            <a:solidFill>
              <a:srgbClr val="bbe0e3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83" name="CustomShape 13"/>
            <p:cNvSpPr/>
            <p:nvPr/>
          </p:nvSpPr>
          <p:spPr>
            <a:xfrm>
              <a:off x="10893240" y="5972040"/>
              <a:ext cx="212040" cy="21204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84" name="CustomShape 14"/>
            <p:cNvSpPr/>
            <p:nvPr/>
          </p:nvSpPr>
          <p:spPr>
            <a:xfrm>
              <a:off x="10325520" y="6630120"/>
              <a:ext cx="212040" cy="212040"/>
            </a:xfrm>
            <a:prstGeom prst="ellipse">
              <a:avLst/>
            </a:prstGeom>
            <a:solidFill>
              <a:srgbClr val="ff9999"/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85" name="CustomShape 15"/>
            <p:cNvSpPr/>
            <p:nvPr/>
          </p:nvSpPr>
          <p:spPr>
            <a:xfrm>
              <a:off x="8716680" y="4038480"/>
              <a:ext cx="313560" cy="23457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21600" y="21600"/>
                  </a:moveTo>
                  <a:cubicBezTo>
                    <a:pt x="15635" y="21600"/>
                    <a:pt x="10800" y="20915"/>
                    <a:pt x="10800" y="20070"/>
                  </a:cubicBezTo>
                  <a:lnTo>
                    <a:pt x="10800" y="12330"/>
                  </a:lnTo>
                  <a:cubicBezTo>
                    <a:pt x="10800" y="11485"/>
                    <a:pt x="5965" y="10800"/>
                    <a:pt x="0" y="10800"/>
                  </a:cubicBezTo>
                  <a:cubicBezTo>
                    <a:pt x="5965" y="10800"/>
                    <a:pt x="10800" y="10115"/>
                    <a:pt x="10800" y="9270"/>
                  </a:cubicBezTo>
                  <a:lnTo>
                    <a:pt x="10800" y="1530"/>
                  </a:lnTo>
                  <a:cubicBezTo>
                    <a:pt x="10800" y="685"/>
                    <a:pt x="15635" y="0"/>
                    <a:pt x="21600" y="0"/>
                  </a:cubicBezTo>
                </a:path>
              </a:pathLst>
            </a:custGeom>
            <a:noFill/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86" name="CustomShape 16"/>
            <p:cNvSpPr/>
            <p:nvPr/>
          </p:nvSpPr>
          <p:spPr>
            <a:xfrm>
              <a:off x="6942240" y="5031000"/>
              <a:ext cx="1802160" cy="4384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i="1" lang="pt-BR" sz="1800" spc="-1" strike="noStrike">
                  <a:solidFill>
                    <a:srgbClr val="000000"/>
                  </a:solidFill>
                  <a:latin typeface="Times New Roman"/>
                  <a:ea typeface="Times New Roman"/>
                </a:rPr>
                <a:t>C*/</a:t>
              </a:r>
              <a:r>
                <a:rPr b="0" lang="pt-BR" sz="1800" spc="-1" strike="noStrike">
                  <a:solidFill>
                    <a:srgbClr val="000000"/>
                  </a:solidFill>
                  <a:latin typeface="Symbol"/>
                  <a:ea typeface="Symbol"/>
                </a:rPr>
                <a:t>e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  “camadas”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87" name="CustomShape 17"/>
            <p:cNvSpPr/>
            <p:nvPr/>
          </p:nvSpPr>
          <p:spPr>
            <a:xfrm>
              <a:off x="9827640" y="4298040"/>
              <a:ext cx="992160" cy="1350360"/>
            </a:xfrm>
            <a:custGeom>
              <a:avLst/>
              <a:gdLst/>
              <a:ahLst/>
              <a:rect l="l" t="t" r="r" b="b"/>
              <a:pathLst>
                <a:path w="21600" h="20209">
                  <a:moveTo>
                    <a:pt x="13496" y="1065"/>
                  </a:moveTo>
                  <a:cubicBezTo>
                    <a:pt x="15150" y="2698"/>
                    <a:pt x="21112" y="9182"/>
                    <a:pt x="21600" y="11219"/>
                  </a:cubicBezTo>
                  <a:cubicBezTo>
                    <a:pt x="20434" y="11264"/>
                    <a:pt x="16911" y="12718"/>
                    <a:pt x="16379" y="13258"/>
                  </a:cubicBezTo>
                  <a:cubicBezTo>
                    <a:pt x="15079" y="14098"/>
                    <a:pt x="15332" y="15597"/>
                    <a:pt x="14401" y="16755"/>
                  </a:cubicBezTo>
                  <a:cubicBezTo>
                    <a:pt x="13472" y="17913"/>
                    <a:pt x="11664" y="19701"/>
                    <a:pt x="10800" y="20209"/>
                  </a:cubicBezTo>
                  <a:cubicBezTo>
                    <a:pt x="10418" y="19818"/>
                    <a:pt x="9186" y="19593"/>
                    <a:pt x="8614" y="19308"/>
                  </a:cubicBezTo>
                  <a:cubicBezTo>
                    <a:pt x="7852" y="18559"/>
                    <a:pt x="8275" y="18902"/>
                    <a:pt x="7363" y="18259"/>
                  </a:cubicBezTo>
                  <a:cubicBezTo>
                    <a:pt x="5856" y="17196"/>
                    <a:pt x="6977" y="17220"/>
                    <a:pt x="6000" y="16755"/>
                  </a:cubicBezTo>
                  <a:cubicBezTo>
                    <a:pt x="4558" y="15273"/>
                    <a:pt x="2441" y="16340"/>
                    <a:pt x="0" y="16297"/>
                  </a:cubicBezTo>
                  <a:cubicBezTo>
                    <a:pt x="976" y="13662"/>
                    <a:pt x="9761" y="3670"/>
                    <a:pt x="12010" y="1143"/>
                  </a:cubicBezTo>
                  <a:cubicBezTo>
                    <a:pt x="14258" y="-1391"/>
                    <a:pt x="13198" y="1080"/>
                    <a:pt x="13496" y="1065"/>
                  </a:cubicBezTo>
                  <a:close/>
                </a:path>
              </a:pathLst>
            </a:custGeom>
            <a:solidFill>
              <a:srgbClr val="808080">
                <a:alpha val="20000"/>
              </a:srgbClr>
            </a:solidFill>
            <a:ln w="9360">
              <a:solidFill>
                <a:srgbClr val="000000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88" name="CustomShape 18"/>
            <p:cNvSpPr/>
            <p:nvPr/>
          </p:nvSpPr>
          <p:spPr>
            <a:xfrm>
              <a:off x="11477880" y="5342400"/>
              <a:ext cx="977040" cy="4384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c </a:t>
              </a:r>
              <a:r>
                <a:rPr b="0" lang="pt-BR" sz="1800" spc="-1" strike="noStrike">
                  <a:solidFill>
                    <a:srgbClr val="000000"/>
                  </a:solidFill>
                  <a:latin typeface="Symbol"/>
                  <a:ea typeface="Symbol"/>
                </a:rPr>
                <a:t>£ 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3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89" name="CustomShape 19"/>
            <p:cNvSpPr/>
            <p:nvPr/>
          </p:nvSpPr>
          <p:spPr>
            <a:xfrm>
              <a:off x="11271240" y="4874400"/>
              <a:ext cx="977040" cy="4384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c </a:t>
              </a:r>
              <a:r>
                <a:rPr b="0" lang="pt-BR" sz="1800" spc="-1" strike="noStrike">
                  <a:solidFill>
                    <a:srgbClr val="000000"/>
                  </a:solidFill>
                  <a:latin typeface="Symbol"/>
                  <a:ea typeface="Symbol"/>
                </a:rPr>
                <a:t>£ 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2</a:t>
              </a:r>
              <a:endParaRPr b="0" lang="pt-BR" sz="1800" spc="-1" strike="noStrike">
                <a:latin typeface="Arial"/>
              </a:endParaRPr>
            </a:p>
          </p:txBody>
        </p:sp>
        <p:sp>
          <p:nvSpPr>
            <p:cNvPr id="3190" name="CustomShape 20"/>
            <p:cNvSpPr/>
            <p:nvPr/>
          </p:nvSpPr>
          <p:spPr>
            <a:xfrm>
              <a:off x="11015640" y="4426920"/>
              <a:ext cx="977040" cy="43848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45720" rIns="45720">
              <a:noAutofit/>
            </a:bodyPr>
            <a:p>
              <a:pPr>
                <a:lnSpc>
                  <a:spcPct val="100000"/>
                </a:lnSpc>
                <a:spcBef>
                  <a:spcPts val="1001"/>
                </a:spcBef>
              </a:pP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c </a:t>
              </a:r>
              <a:r>
                <a:rPr b="0" lang="pt-BR" sz="1800" spc="-1" strike="noStrike">
                  <a:solidFill>
                    <a:srgbClr val="000000"/>
                  </a:solidFill>
                  <a:latin typeface="Symbol"/>
                  <a:ea typeface="Symbol"/>
                </a:rPr>
                <a:t>£ </a:t>
              </a:r>
              <a:r>
                <a:rPr b="0" lang="pt-BR" sz="1800" spc="-1" strike="noStrike">
                  <a:solidFill>
                    <a:srgbClr val="000000"/>
                  </a:solidFill>
                  <a:latin typeface="Arial"/>
                  <a:ea typeface="Arial"/>
                </a:rPr>
                <a:t>1</a:t>
              </a:r>
              <a:endParaRPr b="0" lang="pt-BR" sz="1800" spc="-1" strike="noStrike">
                <a:latin typeface="Arial"/>
              </a:endParaRPr>
            </a:p>
          </p:txBody>
        </p:sp>
      </p:grpSp>
      <p:sp>
        <p:nvSpPr>
          <p:cNvPr id="3191" name="CustomShape 21"/>
          <p:cNvSpPr/>
          <p:nvPr/>
        </p:nvSpPr>
        <p:spPr>
          <a:xfrm>
            <a:off x="8720280" y="7665480"/>
            <a:ext cx="3443400" cy="619920"/>
          </a:xfrm>
          <a:prstGeom prst="rect">
            <a:avLst/>
          </a:prstGeom>
          <a:noFill/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>
              <a:lnSpc>
                <a:spcPct val="100000"/>
              </a:lnSpc>
              <a:spcBef>
                <a:spcPts val="2801"/>
              </a:spcBef>
            </a:pPr>
            <a:r>
              <a:rPr b="0" lang="pt-BR" sz="3400" spc="-1" strike="noStrike">
                <a:solidFill>
                  <a:srgbClr val="a6aaa9"/>
                </a:solidFill>
                <a:latin typeface="Avenir Next Medium"/>
                <a:ea typeface="Avenir Next Medium"/>
              </a:rPr>
              <a:t>C*: custo ótimo</a:t>
            </a:r>
            <a:endParaRPr b="0" lang="pt-BR" sz="3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92" name="Table 1"/>
          <p:cNvGraphicFramePr/>
          <p:nvPr/>
        </p:nvGraphicFramePr>
        <p:xfrm>
          <a:off x="406440" y="546120"/>
          <a:ext cx="12191760" cy="8673840"/>
        </p:xfrm>
        <a:graphic>
          <a:graphicData uri="http://schemas.openxmlformats.org/drawingml/2006/table">
            <a:tbl>
              <a:tblPr/>
              <a:tblGrid>
                <a:gridCol w="2438280"/>
                <a:gridCol w="2438280"/>
                <a:gridCol w="2438280"/>
                <a:gridCol w="2438280"/>
                <a:gridCol w="2438640"/>
              </a:tblGrid>
              <a:tr h="1734480">
                <a:tc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BP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7818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BPI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7818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BL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7818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BCU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781873"/>
                    </a:solidFill>
                  </a:tcPr>
                </a:tc>
              </a:tr>
              <a:tr h="17344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4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Completa?</a:t>
                      </a:r>
                      <a:endParaRPr b="0" lang="pt-BR" sz="34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Não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Sim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Sim*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Sim*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</a:tr>
              <a:tr h="17344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Tempo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O(b</a:t>
                      </a:r>
                      <a:r>
                        <a:rPr b="0" lang="pt-BR" sz="3600" spc="-1" strike="noStrike" baseline="31000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m</a:t>
                      </a: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)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O(b</a:t>
                      </a:r>
                      <a:r>
                        <a:rPr b="0" lang="pt-BR" sz="3600" spc="-1" strike="noStrike" baseline="31000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d</a:t>
                      </a: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)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O(b</a:t>
                      </a:r>
                      <a:r>
                        <a:rPr b="0" lang="pt-BR" sz="3600" spc="-1" strike="noStrike" baseline="31000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d+1</a:t>
                      </a: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)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O(b</a:t>
                      </a:r>
                      <a:r>
                        <a:rPr b="0" lang="pt-BR" sz="3600" spc="-1" strike="noStrike" baseline="31000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C*+ε</a:t>
                      </a: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)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</a:tr>
              <a:tr h="173448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Avenir Next Demi Bold"/>
                          <a:ea typeface="Avenir Next Demi Bold"/>
                        </a:rPr>
                        <a:t>Espaço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O(bm)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O(bd)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O(b</a:t>
                      </a:r>
                      <a:r>
                        <a:rPr b="0" lang="pt-BR" sz="3600" spc="-1" strike="noStrike" baseline="31000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d+1</a:t>
                      </a: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)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O(b</a:t>
                      </a:r>
                      <a:r>
                        <a:rPr b="0" lang="pt-BR" sz="3600" spc="-1" strike="noStrike" baseline="31000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C*+ε</a:t>
                      </a: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)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noFill/>
                  </a:tcPr>
                </a:tc>
              </a:tr>
              <a:tr h="1735920"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Ótima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a01d73"/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Não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Sim*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Sim*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  <a:tc>
                  <a:txBody>
                    <a:bodyPr lIns="50760" rIns="50760" tIns="50760" bIns="50760"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3600" spc="-1" strike="noStrike">
                          <a:solidFill>
                            <a:srgbClr val="ffffff"/>
                          </a:solidFill>
                          <a:latin typeface="DIN Condensed"/>
                          <a:ea typeface="DIN Condensed"/>
                        </a:rPr>
                        <a:t>Sim</a:t>
                      </a:r>
                      <a:endParaRPr b="0" lang="pt-BR" sz="3600" spc="-1" strike="noStrike">
                        <a:latin typeface="Arial"/>
                      </a:endParaRPr>
                    </a:p>
                  </a:txBody>
                  <a:tcPr marL="50760" marR="50760">
                    <a:lnL w="12240">
                      <a:noFill/>
                    </a:lnL>
                    <a:lnR w="12240">
                      <a:noFill/>
                    </a:lnR>
                    <a:lnT w="12240">
                      <a:noFill/>
                    </a:lnT>
                    <a:lnB w="12240">
                      <a:noFill/>
                    </a:lnB>
                    <a:solidFill>
                      <a:srgbClr val="c52060">
                        <a:alpha val="25000"/>
                      </a:srgbClr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TextShape 1"/>
          <p:cNvSpPr txBox="1"/>
          <p:nvPr/>
        </p:nvSpPr>
        <p:spPr>
          <a:xfrm>
            <a:off x="3822480" y="2031840"/>
            <a:ext cx="8489160" cy="610848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Estado: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configuração dos discos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>
              <a:lnSpc>
                <a:spcPct val="100000"/>
              </a:lnSpc>
              <a:spcBef>
                <a:spcPts val="2801"/>
              </a:spcBef>
            </a:pP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>
              <a:lnSpc>
                <a:spcPct val="100000"/>
              </a:lnSpc>
              <a:spcBef>
                <a:spcPts val="2801"/>
              </a:spcBef>
            </a:pP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  <a:p>
            <a:pPr marL="444600" indent="-444240">
              <a:lnSpc>
                <a:spcPct val="100000"/>
              </a:lnSpc>
              <a:spcBef>
                <a:spcPts val="2801"/>
              </a:spcBef>
              <a:buClr>
                <a:srgbClr val="34a5da"/>
              </a:buClr>
              <a:buSzPct val="105000"/>
              <a:buFont typeface="Avenir Next"/>
              <a:buChar char="▸"/>
            </a:pPr>
            <a:r>
              <a:rPr b="0" lang="pt-BR" sz="3400" spc="-1" strike="noStrike">
                <a:solidFill>
                  <a:srgbClr val="34a5da"/>
                </a:solidFill>
                <a:latin typeface="Avenir Next Medium"/>
                <a:ea typeface="Avenir Next Medium"/>
              </a:rPr>
              <a:t>Ação: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mover disco </a:t>
            </a: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i</a:t>
            </a:r>
            <a:r>
              <a:rPr b="0" lang="pt-BR" sz="3400" spc="-1" strike="noStrike">
                <a:solidFill>
                  <a:srgbClr val="222222"/>
                </a:solidFill>
                <a:latin typeface="Avenir Next Medium"/>
                <a:ea typeface="Avenir Next Medium"/>
              </a:rPr>
              <a:t> para agulha </a:t>
            </a:r>
            <a:r>
              <a:rPr b="0" i="1" lang="pt-BR" sz="3400" spc="-1" strike="noStrike">
                <a:solidFill>
                  <a:srgbClr val="222222"/>
                </a:solidFill>
                <a:latin typeface="Avenir Next"/>
                <a:ea typeface="Avenir Next"/>
              </a:rPr>
              <a:t>j</a:t>
            </a:r>
            <a:endParaRPr b="0" lang="pt-BR" sz="3400" spc="-1" strike="noStrike">
              <a:solidFill>
                <a:srgbClr val="a6aaa9"/>
              </a:solidFill>
              <a:latin typeface="Avenir Next Medium"/>
            </a:endParaRPr>
          </a:p>
        </p:txBody>
      </p:sp>
      <p:sp>
        <p:nvSpPr>
          <p:cNvPr id="364" name="TextShape 2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H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: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ç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ã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pic>
        <p:nvPicPr>
          <p:cNvPr id="365" name="hanoip.jpg" descr="hanoip.jpg"/>
          <p:cNvPicPr/>
          <p:nvPr/>
        </p:nvPicPr>
        <p:blipFill>
          <a:blip r:embed="rId1"/>
          <a:stretch/>
        </p:blipFill>
        <p:spPr>
          <a:xfrm>
            <a:off x="422640" y="1943280"/>
            <a:ext cx="3301560" cy="5866920"/>
          </a:xfrm>
          <a:prstGeom prst="rect">
            <a:avLst/>
          </a:prstGeom>
          <a:ln w="12600">
            <a:noFill/>
          </a:ln>
        </p:spPr>
      </p:pic>
      <p:grpSp>
        <p:nvGrpSpPr>
          <p:cNvPr id="366" name="Group 3"/>
          <p:cNvGrpSpPr/>
          <p:nvPr/>
        </p:nvGrpSpPr>
        <p:grpSpPr>
          <a:xfrm>
            <a:off x="5236920" y="3020400"/>
            <a:ext cx="1495440" cy="567360"/>
            <a:chOff x="5236920" y="3020400"/>
            <a:chExt cx="1495440" cy="567360"/>
          </a:xfrm>
        </p:grpSpPr>
        <p:grpSp>
          <p:nvGrpSpPr>
            <p:cNvPr id="367" name="Group 4"/>
            <p:cNvGrpSpPr/>
            <p:nvPr/>
          </p:nvGrpSpPr>
          <p:grpSpPr>
            <a:xfrm>
              <a:off x="5236920" y="3020400"/>
              <a:ext cx="1495440" cy="567360"/>
              <a:chOff x="5236920" y="3020400"/>
              <a:chExt cx="1495440" cy="567360"/>
            </a:xfrm>
          </p:grpSpPr>
          <p:sp>
            <p:nvSpPr>
              <p:cNvPr id="368" name="CustomShape 5"/>
              <p:cNvSpPr/>
              <p:nvPr/>
            </p:nvSpPr>
            <p:spPr>
              <a:xfrm>
                <a:off x="5436360" y="30204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69" name="CustomShape 6"/>
              <p:cNvSpPr/>
              <p:nvPr/>
            </p:nvSpPr>
            <p:spPr>
              <a:xfrm>
                <a:off x="5934960" y="30204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0" name="CustomShape 7"/>
              <p:cNvSpPr/>
              <p:nvPr/>
            </p:nvSpPr>
            <p:spPr>
              <a:xfrm>
                <a:off x="6433560" y="30204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71" name="CustomShape 8"/>
              <p:cNvSpPr/>
              <p:nvPr/>
            </p:nvSpPr>
            <p:spPr>
              <a:xfrm>
                <a:off x="5236920" y="34884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72" name="CustomShape 9"/>
            <p:cNvSpPr/>
            <p:nvPr/>
          </p:nvSpPr>
          <p:spPr>
            <a:xfrm>
              <a:off x="5785560" y="33894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3" name="CustomShape 10"/>
            <p:cNvSpPr/>
            <p:nvPr/>
          </p:nvSpPr>
          <p:spPr>
            <a:xfrm>
              <a:off x="5835240" y="32878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4" name="CustomShape 11"/>
            <p:cNvSpPr/>
            <p:nvPr/>
          </p:nvSpPr>
          <p:spPr>
            <a:xfrm>
              <a:off x="6393240" y="338940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75" name="CustomShape 12"/>
          <p:cNvSpPr/>
          <p:nvPr/>
        </p:nvSpPr>
        <p:spPr>
          <a:xfrm>
            <a:off x="8245080" y="2967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322</a:t>
            </a:r>
            <a:endParaRPr b="0" lang="pt-BR" sz="2800" spc="-1" strike="noStrike">
              <a:latin typeface="Arial"/>
            </a:endParaRPr>
          </a:p>
        </p:txBody>
      </p:sp>
      <p:grpSp>
        <p:nvGrpSpPr>
          <p:cNvPr id="376" name="Group 13"/>
          <p:cNvGrpSpPr/>
          <p:nvPr/>
        </p:nvGrpSpPr>
        <p:grpSpPr>
          <a:xfrm>
            <a:off x="5236920" y="6126480"/>
            <a:ext cx="5489280" cy="1461960"/>
            <a:chOff x="5236920" y="6126480"/>
            <a:chExt cx="5489280" cy="1461960"/>
          </a:xfrm>
        </p:grpSpPr>
        <p:sp>
          <p:nvSpPr>
            <p:cNvPr id="377" name="Line 14"/>
            <p:cNvSpPr/>
            <p:nvPr/>
          </p:nvSpPr>
          <p:spPr>
            <a:xfrm flipH="1">
              <a:off x="6303960" y="6630480"/>
              <a:ext cx="3526200" cy="0"/>
            </a:xfrm>
            <a:prstGeom prst="line">
              <a:avLst/>
            </a:prstGeom>
            <a:ln w="25560">
              <a:solidFill>
                <a:schemeClr val="accent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8" name="CustomShape 15"/>
            <p:cNvSpPr/>
            <p:nvPr/>
          </p:nvSpPr>
          <p:spPr>
            <a:xfrm>
              <a:off x="9642240" y="6294240"/>
              <a:ext cx="672840" cy="672840"/>
            </a:xfrm>
            <a:prstGeom prst="ellipse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ffffff"/>
                  </a:solidFill>
                  <a:latin typeface="DIN Condensed"/>
                  <a:ea typeface="DIN Condensed"/>
                </a:rPr>
                <a:t>312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379" name="CustomShape 16"/>
            <p:cNvSpPr/>
            <p:nvPr/>
          </p:nvSpPr>
          <p:spPr>
            <a:xfrm>
              <a:off x="5648400" y="6294240"/>
              <a:ext cx="672840" cy="672840"/>
            </a:xfrm>
            <a:prstGeom prst="ellipse">
              <a:avLst/>
            </a:prstGeom>
            <a:solidFill>
              <a:schemeClr val="accent1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ffffff"/>
                  </a:solidFill>
                  <a:latin typeface="DIN Condensed"/>
                  <a:ea typeface="DIN Condensed"/>
                </a:rPr>
                <a:t>322</a:t>
              </a:r>
              <a:endParaRPr b="0" lang="pt-BR" sz="2800" spc="-1" strike="noStrike">
                <a:latin typeface="Arial"/>
              </a:endParaRPr>
            </a:p>
          </p:txBody>
        </p:sp>
        <p:grpSp>
          <p:nvGrpSpPr>
            <p:cNvPr id="380" name="Group 17"/>
            <p:cNvGrpSpPr/>
            <p:nvPr/>
          </p:nvGrpSpPr>
          <p:grpSpPr>
            <a:xfrm>
              <a:off x="5236920" y="7021080"/>
              <a:ext cx="1495440" cy="567360"/>
              <a:chOff x="5236920" y="7021080"/>
              <a:chExt cx="1495440" cy="567360"/>
            </a:xfrm>
          </p:grpSpPr>
          <p:grpSp>
            <p:nvGrpSpPr>
              <p:cNvPr id="381" name="Group 18"/>
              <p:cNvGrpSpPr/>
              <p:nvPr/>
            </p:nvGrpSpPr>
            <p:grpSpPr>
              <a:xfrm>
                <a:off x="5236920" y="7021080"/>
                <a:ext cx="1495440" cy="567360"/>
                <a:chOff x="5236920" y="7021080"/>
                <a:chExt cx="1495440" cy="567360"/>
              </a:xfrm>
            </p:grpSpPr>
            <p:sp>
              <p:nvSpPr>
                <p:cNvPr id="382" name="CustomShape 19"/>
                <p:cNvSpPr/>
                <p:nvPr/>
              </p:nvSpPr>
              <p:spPr>
                <a:xfrm>
                  <a:off x="5436360" y="7021080"/>
                  <a:ext cx="99360" cy="498240"/>
                </a:xfrm>
                <a:prstGeom prst="rect">
                  <a:avLst/>
                </a:prstGeom>
                <a:solidFill>
                  <a:schemeClr val="accent1"/>
                </a:solidFill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3" name="CustomShape 20"/>
                <p:cNvSpPr/>
                <p:nvPr/>
              </p:nvSpPr>
              <p:spPr>
                <a:xfrm>
                  <a:off x="5934960" y="7021080"/>
                  <a:ext cx="99360" cy="498240"/>
                </a:xfrm>
                <a:prstGeom prst="rect">
                  <a:avLst/>
                </a:prstGeom>
                <a:solidFill>
                  <a:schemeClr val="accent1"/>
                </a:solidFill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4" name="CustomShape 21"/>
                <p:cNvSpPr/>
                <p:nvPr/>
              </p:nvSpPr>
              <p:spPr>
                <a:xfrm>
                  <a:off x="6433560" y="7021080"/>
                  <a:ext cx="99360" cy="498240"/>
                </a:xfrm>
                <a:prstGeom prst="rect">
                  <a:avLst/>
                </a:prstGeom>
                <a:solidFill>
                  <a:schemeClr val="accent1"/>
                </a:solidFill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85" name="CustomShape 22"/>
                <p:cNvSpPr/>
                <p:nvPr/>
              </p:nvSpPr>
              <p:spPr>
                <a:xfrm>
                  <a:off x="5236920" y="7489080"/>
                  <a:ext cx="1495440" cy="99360"/>
                </a:xfrm>
                <a:prstGeom prst="rect">
                  <a:avLst/>
                </a:prstGeom>
                <a:solidFill>
                  <a:schemeClr val="accent1">
                    <a:hueOff val="104794"/>
                    <a:lumOff val="-8431"/>
                  </a:schemeClr>
                </a:solidFill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sp>
            <p:nvSpPr>
              <p:cNvPr id="386" name="CustomShape 23"/>
              <p:cNvSpPr/>
              <p:nvPr/>
            </p:nvSpPr>
            <p:spPr>
              <a:xfrm>
                <a:off x="5785560" y="7390080"/>
                <a:ext cx="398520" cy="99360"/>
              </a:xfrm>
              <a:prstGeom prst="rect">
                <a:avLst/>
              </a:prstGeom>
              <a:solidFill>
                <a:schemeClr val="accent5">
                  <a:hueOff val="-180946"/>
                  <a:satOff val="-2351"/>
                  <a:lumOff val="-8716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7" name="CustomShape 24"/>
              <p:cNvSpPr/>
              <p:nvPr/>
            </p:nvSpPr>
            <p:spPr>
              <a:xfrm>
                <a:off x="5835240" y="7288200"/>
                <a:ext cx="298800" cy="99360"/>
              </a:xfrm>
              <a:prstGeom prst="rect">
                <a:avLst/>
              </a:prstGeom>
              <a:solidFill>
                <a:schemeClr val="accent5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88" name="CustomShape 25"/>
              <p:cNvSpPr/>
              <p:nvPr/>
            </p:nvSpPr>
            <p:spPr>
              <a:xfrm>
                <a:off x="6393240" y="7390080"/>
                <a:ext cx="199080" cy="99360"/>
              </a:xfrm>
              <a:prstGeom prst="rect">
                <a:avLst/>
              </a:prstGeom>
              <a:solidFill>
                <a:schemeClr val="accent5">
                  <a:hueOff val="343847"/>
                  <a:satOff val="6318"/>
                  <a:lumOff val="8159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389" name="Group 26"/>
            <p:cNvGrpSpPr/>
            <p:nvPr/>
          </p:nvGrpSpPr>
          <p:grpSpPr>
            <a:xfrm>
              <a:off x="9230760" y="7021080"/>
              <a:ext cx="1495440" cy="567360"/>
              <a:chOff x="9230760" y="7021080"/>
              <a:chExt cx="1495440" cy="567360"/>
            </a:xfrm>
          </p:grpSpPr>
          <p:grpSp>
            <p:nvGrpSpPr>
              <p:cNvPr id="390" name="Group 27"/>
              <p:cNvGrpSpPr/>
              <p:nvPr/>
            </p:nvGrpSpPr>
            <p:grpSpPr>
              <a:xfrm>
                <a:off x="9230760" y="7021080"/>
                <a:ext cx="1495440" cy="567360"/>
                <a:chOff x="9230760" y="7021080"/>
                <a:chExt cx="1495440" cy="567360"/>
              </a:xfrm>
            </p:grpSpPr>
            <p:sp>
              <p:nvSpPr>
                <p:cNvPr id="391" name="CustomShape 28"/>
                <p:cNvSpPr/>
                <p:nvPr/>
              </p:nvSpPr>
              <p:spPr>
                <a:xfrm>
                  <a:off x="9430200" y="7021080"/>
                  <a:ext cx="99360" cy="498240"/>
                </a:xfrm>
                <a:prstGeom prst="rect">
                  <a:avLst/>
                </a:prstGeom>
                <a:solidFill>
                  <a:schemeClr val="accent1"/>
                </a:solidFill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92" name="CustomShape 29"/>
                <p:cNvSpPr/>
                <p:nvPr/>
              </p:nvSpPr>
              <p:spPr>
                <a:xfrm>
                  <a:off x="9928800" y="7021080"/>
                  <a:ext cx="99360" cy="498240"/>
                </a:xfrm>
                <a:prstGeom prst="rect">
                  <a:avLst/>
                </a:prstGeom>
                <a:solidFill>
                  <a:schemeClr val="accent1"/>
                </a:solidFill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93" name="CustomShape 30"/>
                <p:cNvSpPr/>
                <p:nvPr/>
              </p:nvSpPr>
              <p:spPr>
                <a:xfrm>
                  <a:off x="10427400" y="7021080"/>
                  <a:ext cx="99360" cy="498240"/>
                </a:xfrm>
                <a:prstGeom prst="rect">
                  <a:avLst/>
                </a:prstGeom>
                <a:solidFill>
                  <a:schemeClr val="accent1"/>
                </a:solidFill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  <p:sp>
              <p:nvSpPr>
                <p:cNvPr id="394" name="CustomShape 31"/>
                <p:cNvSpPr/>
                <p:nvPr/>
              </p:nvSpPr>
              <p:spPr>
                <a:xfrm>
                  <a:off x="9230760" y="7489080"/>
                  <a:ext cx="1495440" cy="99360"/>
                </a:xfrm>
                <a:prstGeom prst="rect">
                  <a:avLst/>
                </a:prstGeom>
                <a:solidFill>
                  <a:schemeClr val="accent1">
                    <a:hueOff val="104794"/>
                    <a:lumOff val="-8431"/>
                  </a:schemeClr>
                </a:solidFill>
                <a:ln w="1260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</p:sp>
          </p:grpSp>
          <p:sp>
            <p:nvSpPr>
              <p:cNvPr id="395" name="CustomShape 32"/>
              <p:cNvSpPr/>
              <p:nvPr/>
            </p:nvSpPr>
            <p:spPr>
              <a:xfrm>
                <a:off x="9779400" y="7390080"/>
                <a:ext cx="398520" cy="99360"/>
              </a:xfrm>
              <a:prstGeom prst="rect">
                <a:avLst/>
              </a:prstGeom>
              <a:solidFill>
                <a:schemeClr val="accent5">
                  <a:hueOff val="-180946"/>
                  <a:satOff val="-2351"/>
                  <a:lumOff val="-8716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6" name="CustomShape 33"/>
              <p:cNvSpPr/>
              <p:nvPr/>
            </p:nvSpPr>
            <p:spPr>
              <a:xfrm>
                <a:off x="9322200" y="7390080"/>
                <a:ext cx="298800" cy="99360"/>
              </a:xfrm>
              <a:prstGeom prst="rect">
                <a:avLst/>
              </a:prstGeom>
              <a:solidFill>
                <a:schemeClr val="accent5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397" name="CustomShape 34"/>
              <p:cNvSpPr/>
              <p:nvPr/>
            </p:nvSpPr>
            <p:spPr>
              <a:xfrm>
                <a:off x="10387080" y="7390080"/>
                <a:ext cx="199080" cy="99360"/>
              </a:xfrm>
              <a:prstGeom prst="rect">
                <a:avLst/>
              </a:prstGeom>
              <a:solidFill>
                <a:schemeClr val="accent5">
                  <a:hueOff val="343847"/>
                  <a:satOff val="6318"/>
                  <a:lumOff val="8159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398" name="CustomShape 35"/>
            <p:cNvSpPr/>
            <p:nvPr/>
          </p:nvSpPr>
          <p:spPr>
            <a:xfrm>
              <a:off x="6756840" y="6126480"/>
              <a:ext cx="2449800" cy="468000"/>
            </a:xfrm>
            <a:prstGeom prst="rect">
              <a:avLst/>
            </a:prstGeom>
            <a:noFill/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50760" rIns="50760" tIns="50760" bIns="50760" anchor="ctr">
              <a:spAutoFit/>
            </a:bodyPr>
            <a:p>
              <a:pPr>
                <a:lnSpc>
                  <a:spcPct val="100000"/>
                </a:lnSpc>
                <a:spcBef>
                  <a:spcPts val="2401"/>
                </a:spcBef>
              </a:pPr>
              <a:r>
                <a:rPr b="0" lang="pt-BR" sz="2400" spc="-1" strike="noStrike">
                  <a:solidFill>
                    <a:srgbClr val="2389c0"/>
                  </a:solidFill>
                  <a:latin typeface="Avenir Next Medium"/>
                  <a:ea typeface="Avenir Next Medium"/>
                </a:rPr>
                <a:t>mover 2 para 1</a:t>
              </a:r>
              <a:endParaRPr b="0" lang="pt-BR" sz="24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nodeType="with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after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Line 1"/>
          <p:cNvSpPr/>
          <p:nvPr/>
        </p:nvSpPr>
        <p:spPr>
          <a:xfrm flipV="1">
            <a:off x="1116360" y="2567160"/>
            <a:ext cx="5374080" cy="611964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Line 2"/>
          <p:cNvSpPr/>
          <p:nvPr/>
        </p:nvSpPr>
        <p:spPr>
          <a:xfrm flipH="1">
            <a:off x="7318800" y="5182560"/>
            <a:ext cx="143208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Line 3"/>
          <p:cNvSpPr/>
          <p:nvPr/>
        </p:nvSpPr>
        <p:spPr>
          <a:xfrm flipH="1">
            <a:off x="4280040" y="5182560"/>
            <a:ext cx="13838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2" name="Line 4"/>
          <p:cNvSpPr/>
          <p:nvPr/>
        </p:nvSpPr>
        <p:spPr>
          <a:xfrm flipH="1">
            <a:off x="5802480" y="5181480"/>
            <a:ext cx="13838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Line 5"/>
          <p:cNvSpPr/>
          <p:nvPr/>
        </p:nvSpPr>
        <p:spPr>
          <a:xfrm flipV="1">
            <a:off x="8095320" y="7178040"/>
            <a:ext cx="508320" cy="507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4" name="Line 6"/>
          <p:cNvSpPr/>
          <p:nvPr/>
        </p:nvSpPr>
        <p:spPr>
          <a:xfrm flipH="1">
            <a:off x="5956200" y="3441600"/>
            <a:ext cx="13838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5" name="Line 7"/>
          <p:cNvSpPr/>
          <p:nvPr/>
        </p:nvSpPr>
        <p:spPr>
          <a:xfrm flipH="1" flipV="1">
            <a:off x="6492240" y="2567880"/>
            <a:ext cx="5386680" cy="609300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6" name="TextShape 8"/>
          <p:cNvSpPr txBox="1"/>
          <p:nvPr/>
        </p:nvSpPr>
        <p:spPr>
          <a:xfrm>
            <a:off x="406440" y="673200"/>
            <a:ext cx="12191760" cy="7236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>
            <a:noAutofit/>
          </a:bodyPr>
          <a:p>
            <a:pPr>
              <a:lnSpc>
                <a:spcPct val="80000"/>
              </a:lnSpc>
              <a:spcBef>
                <a:spcPts val="2200"/>
              </a:spcBef>
            </a:pP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d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e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h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n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i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: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 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b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s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t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r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a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ç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ã</a:t>
            </a:r>
            <a:r>
              <a:rPr b="0" lang="pt-BR" sz="4800" spc="-1" strike="noStrike" cap="all">
                <a:solidFill>
                  <a:srgbClr val="34a5da"/>
                </a:solidFill>
                <a:latin typeface="DIN Condensed"/>
                <a:ea typeface="DIN Condensed"/>
              </a:rPr>
              <a:t>o</a:t>
            </a:r>
            <a:endParaRPr b="0" lang="pt-BR" sz="4800" spc="-1" strike="noStrike">
              <a:solidFill>
                <a:srgbClr val="838787"/>
              </a:solidFill>
              <a:latin typeface="Avenir Next Medium"/>
            </a:endParaRPr>
          </a:p>
        </p:txBody>
      </p:sp>
      <p:sp>
        <p:nvSpPr>
          <p:cNvPr id="407" name="CustomShape 9"/>
          <p:cNvSpPr/>
          <p:nvPr/>
        </p:nvSpPr>
        <p:spPr>
          <a:xfrm>
            <a:off x="6165720" y="2266920"/>
            <a:ext cx="672840" cy="672840"/>
          </a:xfrm>
          <a:prstGeom prst="ellipse">
            <a:avLst/>
          </a:prstGeom>
          <a:solidFill>
            <a:schemeClr val="accent5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111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08" name="Line 10"/>
          <p:cNvSpPr/>
          <p:nvPr/>
        </p:nvSpPr>
        <p:spPr>
          <a:xfrm flipV="1">
            <a:off x="4292640" y="786744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09" name="Line 11"/>
          <p:cNvSpPr/>
          <p:nvPr/>
        </p:nvSpPr>
        <p:spPr>
          <a:xfrm flipV="1">
            <a:off x="7264440" y="794376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0" name="Line 12"/>
          <p:cNvSpPr/>
          <p:nvPr/>
        </p:nvSpPr>
        <p:spPr>
          <a:xfrm flipV="1">
            <a:off x="10413720" y="789300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1" name="Line 13"/>
          <p:cNvSpPr/>
          <p:nvPr/>
        </p:nvSpPr>
        <p:spPr>
          <a:xfrm flipV="1">
            <a:off x="8832600" y="612756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2" name="Line 14"/>
          <p:cNvSpPr/>
          <p:nvPr/>
        </p:nvSpPr>
        <p:spPr>
          <a:xfrm flipV="1">
            <a:off x="7327800" y="434592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3" name="Line 15"/>
          <p:cNvSpPr/>
          <p:nvPr/>
        </p:nvSpPr>
        <p:spPr>
          <a:xfrm flipH="1" flipV="1">
            <a:off x="4952880" y="433692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4" name="Line 16"/>
          <p:cNvSpPr/>
          <p:nvPr/>
        </p:nvSpPr>
        <p:spPr>
          <a:xfrm flipH="1" flipV="1">
            <a:off x="3450600" y="612756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5" name="Line 17"/>
          <p:cNvSpPr/>
          <p:nvPr/>
        </p:nvSpPr>
        <p:spPr>
          <a:xfrm flipH="1" flipV="1">
            <a:off x="4965480" y="789300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6" name="Line 18"/>
          <p:cNvSpPr/>
          <p:nvPr/>
        </p:nvSpPr>
        <p:spPr>
          <a:xfrm flipH="1" flipV="1">
            <a:off x="1904760" y="789300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17" name="Line 19"/>
          <p:cNvSpPr/>
          <p:nvPr/>
        </p:nvSpPr>
        <p:spPr>
          <a:xfrm flipH="1" flipV="1">
            <a:off x="8099640" y="794376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grpSp>
        <p:nvGrpSpPr>
          <p:cNvPr id="418" name="Group 20"/>
          <p:cNvGrpSpPr/>
          <p:nvPr/>
        </p:nvGrpSpPr>
        <p:grpSpPr>
          <a:xfrm>
            <a:off x="5746680" y="1548000"/>
            <a:ext cx="1495440" cy="567360"/>
            <a:chOff x="5746680" y="1548000"/>
            <a:chExt cx="1495440" cy="567360"/>
          </a:xfrm>
        </p:grpSpPr>
        <p:grpSp>
          <p:nvGrpSpPr>
            <p:cNvPr id="419" name="Group 21"/>
            <p:cNvGrpSpPr/>
            <p:nvPr/>
          </p:nvGrpSpPr>
          <p:grpSpPr>
            <a:xfrm>
              <a:off x="5746680" y="1548000"/>
              <a:ext cx="1495440" cy="567360"/>
              <a:chOff x="5746680" y="1548000"/>
              <a:chExt cx="1495440" cy="567360"/>
            </a:xfrm>
          </p:grpSpPr>
          <p:sp>
            <p:nvSpPr>
              <p:cNvPr id="420" name="CustomShape 22"/>
              <p:cNvSpPr/>
              <p:nvPr/>
            </p:nvSpPr>
            <p:spPr>
              <a:xfrm>
                <a:off x="5946120" y="1548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1" name="CustomShape 23"/>
              <p:cNvSpPr/>
              <p:nvPr/>
            </p:nvSpPr>
            <p:spPr>
              <a:xfrm>
                <a:off x="6444720" y="1548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2" name="CustomShape 24"/>
              <p:cNvSpPr/>
              <p:nvPr/>
            </p:nvSpPr>
            <p:spPr>
              <a:xfrm>
                <a:off x="6943320" y="1548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23" name="CustomShape 25"/>
              <p:cNvSpPr/>
              <p:nvPr/>
            </p:nvSpPr>
            <p:spPr>
              <a:xfrm>
                <a:off x="5746680" y="2016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24" name="CustomShape 26"/>
            <p:cNvSpPr/>
            <p:nvPr/>
          </p:nvSpPr>
          <p:spPr>
            <a:xfrm>
              <a:off x="5806440" y="1917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5" name="CustomShape 27"/>
            <p:cNvSpPr/>
            <p:nvPr/>
          </p:nvSpPr>
          <p:spPr>
            <a:xfrm>
              <a:off x="5856480" y="18219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26" name="CustomShape 28"/>
            <p:cNvSpPr/>
            <p:nvPr/>
          </p:nvSpPr>
          <p:spPr>
            <a:xfrm>
              <a:off x="5896440" y="172692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427" name="CustomShape 29"/>
          <p:cNvSpPr/>
          <p:nvPr/>
        </p:nvSpPr>
        <p:spPr>
          <a:xfrm>
            <a:off x="5403960" y="31050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211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28" name="Line 30"/>
          <p:cNvSpPr/>
          <p:nvPr/>
        </p:nvSpPr>
        <p:spPr>
          <a:xfrm flipH="1">
            <a:off x="1294200" y="8713080"/>
            <a:ext cx="12254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29" name="Line 31"/>
          <p:cNvSpPr/>
          <p:nvPr/>
        </p:nvSpPr>
        <p:spPr>
          <a:xfrm flipH="1">
            <a:off x="4338000" y="8713080"/>
            <a:ext cx="126792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Line 32"/>
          <p:cNvSpPr/>
          <p:nvPr/>
        </p:nvSpPr>
        <p:spPr>
          <a:xfrm flipH="1">
            <a:off x="2915280" y="8713080"/>
            <a:ext cx="114732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Line 33"/>
          <p:cNvSpPr/>
          <p:nvPr/>
        </p:nvSpPr>
        <p:spPr>
          <a:xfrm flipH="1">
            <a:off x="5910840" y="8713080"/>
            <a:ext cx="12254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32" name="Line 34"/>
          <p:cNvSpPr/>
          <p:nvPr/>
        </p:nvSpPr>
        <p:spPr>
          <a:xfrm flipH="1">
            <a:off x="7512840" y="8713080"/>
            <a:ext cx="114732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33" name="Line 35"/>
          <p:cNvSpPr/>
          <p:nvPr/>
        </p:nvSpPr>
        <p:spPr>
          <a:xfrm flipH="1">
            <a:off x="9030960" y="8713080"/>
            <a:ext cx="118476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Line 36"/>
          <p:cNvSpPr/>
          <p:nvPr/>
        </p:nvSpPr>
        <p:spPr>
          <a:xfrm flipH="1">
            <a:off x="10567080" y="8713080"/>
            <a:ext cx="99720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35" name="Line 37"/>
          <p:cNvSpPr/>
          <p:nvPr/>
        </p:nvSpPr>
        <p:spPr>
          <a:xfrm flipH="1">
            <a:off x="8989560" y="6948000"/>
            <a:ext cx="118476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36" name="Line 38"/>
          <p:cNvSpPr/>
          <p:nvPr/>
        </p:nvSpPr>
        <p:spPr>
          <a:xfrm flipH="1">
            <a:off x="2815920" y="6973200"/>
            <a:ext cx="1225440" cy="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37" name="CustomShape 39"/>
          <p:cNvSpPr/>
          <p:nvPr/>
        </p:nvSpPr>
        <p:spPr>
          <a:xfrm>
            <a:off x="4635360" y="39816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231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38" name="CustomShape 40"/>
          <p:cNvSpPr/>
          <p:nvPr/>
        </p:nvSpPr>
        <p:spPr>
          <a:xfrm>
            <a:off x="5403960" y="484632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131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39" name="CustomShape 41"/>
          <p:cNvSpPr/>
          <p:nvPr/>
        </p:nvSpPr>
        <p:spPr>
          <a:xfrm>
            <a:off x="3867120" y="484632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331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40" name="CustomShape 42"/>
          <p:cNvSpPr/>
          <p:nvPr/>
        </p:nvSpPr>
        <p:spPr>
          <a:xfrm>
            <a:off x="3092400" y="574668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332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41" name="CustomShape 43"/>
          <p:cNvSpPr/>
          <p:nvPr/>
        </p:nvSpPr>
        <p:spPr>
          <a:xfrm>
            <a:off x="7721640" y="39816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321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42" name="CustomShape 44"/>
          <p:cNvSpPr/>
          <p:nvPr/>
        </p:nvSpPr>
        <p:spPr>
          <a:xfrm>
            <a:off x="6915240" y="484632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121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43" name="CustomShape 45"/>
          <p:cNvSpPr/>
          <p:nvPr/>
        </p:nvSpPr>
        <p:spPr>
          <a:xfrm>
            <a:off x="8464680" y="484632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221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44" name="CustomShape 46"/>
          <p:cNvSpPr/>
          <p:nvPr/>
        </p:nvSpPr>
        <p:spPr>
          <a:xfrm>
            <a:off x="9245520" y="574668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223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45" name="CustomShape 47"/>
          <p:cNvSpPr/>
          <p:nvPr/>
        </p:nvSpPr>
        <p:spPr>
          <a:xfrm>
            <a:off x="10001160" y="65862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123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46" name="CustomShape 48"/>
          <p:cNvSpPr/>
          <p:nvPr/>
        </p:nvSpPr>
        <p:spPr>
          <a:xfrm>
            <a:off x="8464680" y="66114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323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47" name="CustomShape 49"/>
          <p:cNvSpPr/>
          <p:nvPr/>
        </p:nvSpPr>
        <p:spPr>
          <a:xfrm>
            <a:off x="7698600" y="748656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313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48" name="Line 50"/>
          <p:cNvSpPr/>
          <p:nvPr/>
        </p:nvSpPr>
        <p:spPr>
          <a:xfrm flipH="1" flipV="1">
            <a:off x="4292640" y="7076520"/>
            <a:ext cx="705960" cy="705960"/>
          </a:xfrm>
          <a:prstGeom prst="line">
            <a:avLst/>
          </a:prstGeom>
          <a:ln w="25560">
            <a:solidFill>
              <a:schemeClr val="accent1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449" name="CustomShape 51"/>
          <p:cNvSpPr/>
          <p:nvPr/>
        </p:nvSpPr>
        <p:spPr>
          <a:xfrm>
            <a:off x="3867120" y="65862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232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50" name="CustomShape 52"/>
          <p:cNvSpPr/>
          <p:nvPr/>
        </p:nvSpPr>
        <p:spPr>
          <a:xfrm>
            <a:off x="2320920" y="66114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132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51" name="CustomShape 53"/>
          <p:cNvSpPr/>
          <p:nvPr/>
        </p:nvSpPr>
        <p:spPr>
          <a:xfrm>
            <a:off x="4601160" y="748656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212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52" name="CustomShape 54"/>
          <p:cNvSpPr/>
          <p:nvPr/>
        </p:nvSpPr>
        <p:spPr>
          <a:xfrm>
            <a:off x="385776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312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53" name="CustomShape 55"/>
          <p:cNvSpPr/>
          <p:nvPr/>
        </p:nvSpPr>
        <p:spPr>
          <a:xfrm>
            <a:off x="232092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322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54" name="CustomShape 56"/>
          <p:cNvSpPr/>
          <p:nvPr/>
        </p:nvSpPr>
        <p:spPr>
          <a:xfrm>
            <a:off x="78408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222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55" name="CustomShape 57"/>
          <p:cNvSpPr/>
          <p:nvPr/>
        </p:nvSpPr>
        <p:spPr>
          <a:xfrm>
            <a:off x="1570680" y="748656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122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56" name="CustomShape 58"/>
          <p:cNvSpPr/>
          <p:nvPr/>
        </p:nvSpPr>
        <p:spPr>
          <a:xfrm>
            <a:off x="539424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112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57" name="CustomShape 59"/>
          <p:cNvSpPr/>
          <p:nvPr/>
        </p:nvSpPr>
        <p:spPr>
          <a:xfrm>
            <a:off x="691524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113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58" name="CustomShape 60"/>
          <p:cNvSpPr/>
          <p:nvPr/>
        </p:nvSpPr>
        <p:spPr>
          <a:xfrm>
            <a:off x="846468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213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59" name="CustomShape 61"/>
          <p:cNvSpPr/>
          <p:nvPr/>
        </p:nvSpPr>
        <p:spPr>
          <a:xfrm>
            <a:off x="9993240" y="837684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233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60" name="CustomShape 62"/>
          <p:cNvSpPr/>
          <p:nvPr/>
        </p:nvSpPr>
        <p:spPr>
          <a:xfrm>
            <a:off x="10759320" y="748656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133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461" name="CustomShape 63"/>
          <p:cNvSpPr/>
          <p:nvPr/>
        </p:nvSpPr>
        <p:spPr>
          <a:xfrm>
            <a:off x="11513880" y="8376840"/>
            <a:ext cx="672840" cy="672840"/>
          </a:xfrm>
          <a:prstGeom prst="ellipse">
            <a:avLst/>
          </a:prstGeom>
          <a:solidFill>
            <a:schemeClr val="accent4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232323"/>
                </a:solidFill>
                <a:latin typeface="DIN Condensed"/>
                <a:ea typeface="DIN Condensed"/>
              </a:rPr>
              <a:t>333</a:t>
            </a:r>
            <a:endParaRPr b="0" lang="pt-BR" sz="2800" spc="-1" strike="noStrike">
              <a:latin typeface="Arial"/>
            </a:endParaRPr>
          </a:p>
        </p:txBody>
      </p:sp>
      <p:grpSp>
        <p:nvGrpSpPr>
          <p:cNvPr id="462" name="Group 64"/>
          <p:cNvGrpSpPr/>
          <p:nvPr/>
        </p:nvGrpSpPr>
        <p:grpSpPr>
          <a:xfrm>
            <a:off x="7680960" y="2890800"/>
            <a:ext cx="1495440" cy="567360"/>
            <a:chOff x="7680960" y="2890800"/>
            <a:chExt cx="1495440" cy="567360"/>
          </a:xfrm>
        </p:grpSpPr>
        <p:grpSp>
          <p:nvGrpSpPr>
            <p:cNvPr id="463" name="Group 65"/>
            <p:cNvGrpSpPr/>
            <p:nvPr/>
          </p:nvGrpSpPr>
          <p:grpSpPr>
            <a:xfrm>
              <a:off x="7680960" y="2890800"/>
              <a:ext cx="1495440" cy="567360"/>
              <a:chOff x="7680960" y="2890800"/>
              <a:chExt cx="1495440" cy="567360"/>
            </a:xfrm>
          </p:grpSpPr>
          <p:sp>
            <p:nvSpPr>
              <p:cNvPr id="464" name="CustomShape 66"/>
              <p:cNvSpPr/>
              <p:nvPr/>
            </p:nvSpPr>
            <p:spPr>
              <a:xfrm>
                <a:off x="7880400" y="2890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5" name="CustomShape 67"/>
              <p:cNvSpPr/>
              <p:nvPr/>
            </p:nvSpPr>
            <p:spPr>
              <a:xfrm>
                <a:off x="8379000" y="2890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6" name="CustomShape 68"/>
              <p:cNvSpPr/>
              <p:nvPr/>
            </p:nvSpPr>
            <p:spPr>
              <a:xfrm>
                <a:off x="8877600" y="2890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67" name="CustomShape 69"/>
              <p:cNvSpPr/>
              <p:nvPr/>
            </p:nvSpPr>
            <p:spPr>
              <a:xfrm>
                <a:off x="7680960" y="3358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68" name="CustomShape 70"/>
            <p:cNvSpPr/>
            <p:nvPr/>
          </p:nvSpPr>
          <p:spPr>
            <a:xfrm>
              <a:off x="7740720" y="3259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9" name="CustomShape 71"/>
            <p:cNvSpPr/>
            <p:nvPr/>
          </p:nvSpPr>
          <p:spPr>
            <a:xfrm>
              <a:off x="7790760" y="31647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0" name="CustomShape 72"/>
            <p:cNvSpPr/>
            <p:nvPr/>
          </p:nvSpPr>
          <p:spPr>
            <a:xfrm>
              <a:off x="8833680" y="325980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471" name="Group 73"/>
          <p:cNvGrpSpPr/>
          <p:nvPr/>
        </p:nvGrpSpPr>
        <p:grpSpPr>
          <a:xfrm>
            <a:off x="3822840" y="2837880"/>
            <a:ext cx="1495440" cy="567360"/>
            <a:chOff x="3822840" y="2837880"/>
            <a:chExt cx="1495440" cy="567360"/>
          </a:xfrm>
        </p:grpSpPr>
        <p:grpSp>
          <p:nvGrpSpPr>
            <p:cNvPr id="472" name="Group 74"/>
            <p:cNvGrpSpPr/>
            <p:nvPr/>
          </p:nvGrpSpPr>
          <p:grpSpPr>
            <a:xfrm>
              <a:off x="3822840" y="2837880"/>
              <a:ext cx="1495440" cy="567360"/>
              <a:chOff x="3822840" y="2837880"/>
              <a:chExt cx="1495440" cy="567360"/>
            </a:xfrm>
          </p:grpSpPr>
          <p:sp>
            <p:nvSpPr>
              <p:cNvPr id="473" name="CustomShape 75"/>
              <p:cNvSpPr/>
              <p:nvPr/>
            </p:nvSpPr>
            <p:spPr>
              <a:xfrm>
                <a:off x="4022280" y="2837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4" name="CustomShape 76"/>
              <p:cNvSpPr/>
              <p:nvPr/>
            </p:nvSpPr>
            <p:spPr>
              <a:xfrm>
                <a:off x="4520880" y="2837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5" name="CustomShape 77"/>
              <p:cNvSpPr/>
              <p:nvPr/>
            </p:nvSpPr>
            <p:spPr>
              <a:xfrm>
                <a:off x="5019480" y="2837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76" name="CustomShape 78"/>
              <p:cNvSpPr/>
              <p:nvPr/>
            </p:nvSpPr>
            <p:spPr>
              <a:xfrm>
                <a:off x="3822840" y="33058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77" name="CustomShape 79"/>
            <p:cNvSpPr/>
            <p:nvPr/>
          </p:nvSpPr>
          <p:spPr>
            <a:xfrm>
              <a:off x="3882960" y="32068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8" name="CustomShape 80"/>
            <p:cNvSpPr/>
            <p:nvPr/>
          </p:nvSpPr>
          <p:spPr>
            <a:xfrm>
              <a:off x="3932640" y="3111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79" name="CustomShape 81"/>
            <p:cNvSpPr/>
            <p:nvPr/>
          </p:nvSpPr>
          <p:spPr>
            <a:xfrm>
              <a:off x="4471200" y="32068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480" name="Group 82"/>
          <p:cNvGrpSpPr/>
          <p:nvPr/>
        </p:nvGrpSpPr>
        <p:grpSpPr>
          <a:xfrm>
            <a:off x="8465400" y="3732480"/>
            <a:ext cx="1495440" cy="567360"/>
            <a:chOff x="8465400" y="3732480"/>
            <a:chExt cx="1495440" cy="567360"/>
          </a:xfrm>
        </p:grpSpPr>
        <p:grpSp>
          <p:nvGrpSpPr>
            <p:cNvPr id="481" name="Group 83"/>
            <p:cNvGrpSpPr/>
            <p:nvPr/>
          </p:nvGrpSpPr>
          <p:grpSpPr>
            <a:xfrm>
              <a:off x="8465400" y="3732480"/>
              <a:ext cx="1495440" cy="567360"/>
              <a:chOff x="8465400" y="3732480"/>
              <a:chExt cx="1495440" cy="567360"/>
            </a:xfrm>
          </p:grpSpPr>
          <p:sp>
            <p:nvSpPr>
              <p:cNvPr id="482" name="CustomShape 84"/>
              <p:cNvSpPr/>
              <p:nvPr/>
            </p:nvSpPr>
            <p:spPr>
              <a:xfrm>
                <a:off x="8664480" y="3732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3" name="CustomShape 85"/>
              <p:cNvSpPr/>
              <p:nvPr/>
            </p:nvSpPr>
            <p:spPr>
              <a:xfrm>
                <a:off x="9163080" y="3732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4" name="CustomShape 86"/>
              <p:cNvSpPr/>
              <p:nvPr/>
            </p:nvSpPr>
            <p:spPr>
              <a:xfrm>
                <a:off x="9661680" y="3732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5" name="CustomShape 87"/>
              <p:cNvSpPr/>
              <p:nvPr/>
            </p:nvSpPr>
            <p:spPr>
              <a:xfrm>
                <a:off x="8465400" y="42004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86" name="CustomShape 88"/>
            <p:cNvSpPr/>
            <p:nvPr/>
          </p:nvSpPr>
          <p:spPr>
            <a:xfrm>
              <a:off x="8525160" y="41014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7" name="CustomShape 89"/>
            <p:cNvSpPr/>
            <p:nvPr/>
          </p:nvSpPr>
          <p:spPr>
            <a:xfrm>
              <a:off x="9063360" y="41014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88" name="CustomShape 90"/>
            <p:cNvSpPr/>
            <p:nvPr/>
          </p:nvSpPr>
          <p:spPr>
            <a:xfrm>
              <a:off x="9618120" y="41014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489" name="Group 91"/>
          <p:cNvGrpSpPr/>
          <p:nvPr/>
        </p:nvGrpSpPr>
        <p:grpSpPr>
          <a:xfrm>
            <a:off x="9176400" y="4627800"/>
            <a:ext cx="1495440" cy="567360"/>
            <a:chOff x="9176400" y="4627800"/>
            <a:chExt cx="1495440" cy="567360"/>
          </a:xfrm>
        </p:grpSpPr>
        <p:grpSp>
          <p:nvGrpSpPr>
            <p:cNvPr id="490" name="Group 92"/>
            <p:cNvGrpSpPr/>
            <p:nvPr/>
          </p:nvGrpSpPr>
          <p:grpSpPr>
            <a:xfrm>
              <a:off x="9176400" y="4627800"/>
              <a:ext cx="1495440" cy="567360"/>
              <a:chOff x="9176400" y="4627800"/>
              <a:chExt cx="1495440" cy="567360"/>
            </a:xfrm>
          </p:grpSpPr>
          <p:sp>
            <p:nvSpPr>
              <p:cNvPr id="491" name="CustomShape 93"/>
              <p:cNvSpPr/>
              <p:nvPr/>
            </p:nvSpPr>
            <p:spPr>
              <a:xfrm>
                <a:off x="9375840" y="4627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2" name="CustomShape 94"/>
              <p:cNvSpPr/>
              <p:nvPr/>
            </p:nvSpPr>
            <p:spPr>
              <a:xfrm>
                <a:off x="9874440" y="4627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3" name="CustomShape 95"/>
              <p:cNvSpPr/>
              <p:nvPr/>
            </p:nvSpPr>
            <p:spPr>
              <a:xfrm>
                <a:off x="10373040" y="4627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4" name="CustomShape 96"/>
              <p:cNvSpPr/>
              <p:nvPr/>
            </p:nvSpPr>
            <p:spPr>
              <a:xfrm>
                <a:off x="9176400" y="5095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495" name="CustomShape 97"/>
            <p:cNvSpPr/>
            <p:nvPr/>
          </p:nvSpPr>
          <p:spPr>
            <a:xfrm>
              <a:off x="9236520" y="4996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6" name="CustomShape 98"/>
            <p:cNvSpPr/>
            <p:nvPr/>
          </p:nvSpPr>
          <p:spPr>
            <a:xfrm>
              <a:off x="9774720" y="49968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7" name="CustomShape 99"/>
            <p:cNvSpPr/>
            <p:nvPr/>
          </p:nvSpPr>
          <p:spPr>
            <a:xfrm>
              <a:off x="9824760" y="49078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498" name="Group 100"/>
          <p:cNvGrpSpPr/>
          <p:nvPr/>
        </p:nvGrpSpPr>
        <p:grpSpPr>
          <a:xfrm>
            <a:off x="10019160" y="5519880"/>
            <a:ext cx="1495440" cy="567360"/>
            <a:chOff x="10019160" y="5519880"/>
            <a:chExt cx="1495440" cy="567360"/>
          </a:xfrm>
        </p:grpSpPr>
        <p:grpSp>
          <p:nvGrpSpPr>
            <p:cNvPr id="499" name="Group 101"/>
            <p:cNvGrpSpPr/>
            <p:nvPr/>
          </p:nvGrpSpPr>
          <p:grpSpPr>
            <a:xfrm>
              <a:off x="10019160" y="5519880"/>
              <a:ext cx="1495440" cy="567360"/>
              <a:chOff x="10019160" y="5519880"/>
              <a:chExt cx="1495440" cy="567360"/>
            </a:xfrm>
          </p:grpSpPr>
          <p:sp>
            <p:nvSpPr>
              <p:cNvPr id="500" name="CustomShape 102"/>
              <p:cNvSpPr/>
              <p:nvPr/>
            </p:nvSpPr>
            <p:spPr>
              <a:xfrm>
                <a:off x="10218600" y="5519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1" name="CustomShape 103"/>
              <p:cNvSpPr/>
              <p:nvPr/>
            </p:nvSpPr>
            <p:spPr>
              <a:xfrm>
                <a:off x="10717200" y="5519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2" name="CustomShape 104"/>
              <p:cNvSpPr/>
              <p:nvPr/>
            </p:nvSpPr>
            <p:spPr>
              <a:xfrm>
                <a:off x="11215800" y="55198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3" name="CustomShape 105"/>
              <p:cNvSpPr/>
              <p:nvPr/>
            </p:nvSpPr>
            <p:spPr>
              <a:xfrm>
                <a:off x="10019160" y="59878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04" name="CustomShape 106"/>
            <p:cNvSpPr/>
            <p:nvPr/>
          </p:nvSpPr>
          <p:spPr>
            <a:xfrm>
              <a:off x="11057040" y="58888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5" name="CustomShape 107"/>
            <p:cNvSpPr/>
            <p:nvPr/>
          </p:nvSpPr>
          <p:spPr>
            <a:xfrm>
              <a:off x="10617480" y="58888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06" name="CustomShape 108"/>
            <p:cNvSpPr/>
            <p:nvPr/>
          </p:nvSpPr>
          <p:spPr>
            <a:xfrm>
              <a:off x="10667160" y="57999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07" name="Group 109"/>
          <p:cNvGrpSpPr/>
          <p:nvPr/>
        </p:nvGrpSpPr>
        <p:grpSpPr>
          <a:xfrm>
            <a:off x="10776600" y="6396480"/>
            <a:ext cx="1495440" cy="567360"/>
            <a:chOff x="10776600" y="6396480"/>
            <a:chExt cx="1495440" cy="567360"/>
          </a:xfrm>
        </p:grpSpPr>
        <p:grpSp>
          <p:nvGrpSpPr>
            <p:cNvPr id="508" name="Group 110"/>
            <p:cNvGrpSpPr/>
            <p:nvPr/>
          </p:nvGrpSpPr>
          <p:grpSpPr>
            <a:xfrm>
              <a:off x="10776600" y="6396480"/>
              <a:ext cx="1495440" cy="567360"/>
              <a:chOff x="10776600" y="6396480"/>
              <a:chExt cx="1495440" cy="567360"/>
            </a:xfrm>
          </p:grpSpPr>
          <p:sp>
            <p:nvSpPr>
              <p:cNvPr id="509" name="CustomShape 111"/>
              <p:cNvSpPr/>
              <p:nvPr/>
            </p:nvSpPr>
            <p:spPr>
              <a:xfrm>
                <a:off x="10976040" y="6396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0" name="CustomShape 112"/>
              <p:cNvSpPr/>
              <p:nvPr/>
            </p:nvSpPr>
            <p:spPr>
              <a:xfrm>
                <a:off x="11474640" y="6396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1" name="CustomShape 113"/>
              <p:cNvSpPr/>
              <p:nvPr/>
            </p:nvSpPr>
            <p:spPr>
              <a:xfrm>
                <a:off x="11973240" y="63964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2" name="CustomShape 114"/>
              <p:cNvSpPr/>
              <p:nvPr/>
            </p:nvSpPr>
            <p:spPr>
              <a:xfrm>
                <a:off x="10776600" y="68644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13" name="CustomShape 115"/>
            <p:cNvSpPr/>
            <p:nvPr/>
          </p:nvSpPr>
          <p:spPr>
            <a:xfrm>
              <a:off x="11814480" y="67654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4" name="CustomShape 116"/>
            <p:cNvSpPr/>
            <p:nvPr/>
          </p:nvSpPr>
          <p:spPr>
            <a:xfrm>
              <a:off x="11374920" y="67654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15" name="CustomShape 117"/>
            <p:cNvSpPr/>
            <p:nvPr/>
          </p:nvSpPr>
          <p:spPr>
            <a:xfrm>
              <a:off x="10929600" y="67654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16" name="Group 118"/>
          <p:cNvGrpSpPr/>
          <p:nvPr/>
        </p:nvGrpSpPr>
        <p:grpSpPr>
          <a:xfrm>
            <a:off x="11473920" y="7287840"/>
            <a:ext cx="1495440" cy="567360"/>
            <a:chOff x="11473920" y="7287840"/>
            <a:chExt cx="1495440" cy="567360"/>
          </a:xfrm>
        </p:grpSpPr>
        <p:grpSp>
          <p:nvGrpSpPr>
            <p:cNvPr id="517" name="Group 119"/>
            <p:cNvGrpSpPr/>
            <p:nvPr/>
          </p:nvGrpSpPr>
          <p:grpSpPr>
            <a:xfrm>
              <a:off x="11473920" y="7287840"/>
              <a:ext cx="1495440" cy="567360"/>
              <a:chOff x="11473920" y="7287840"/>
              <a:chExt cx="1495440" cy="567360"/>
            </a:xfrm>
          </p:grpSpPr>
          <p:sp>
            <p:nvSpPr>
              <p:cNvPr id="518" name="CustomShape 120"/>
              <p:cNvSpPr/>
              <p:nvPr/>
            </p:nvSpPr>
            <p:spPr>
              <a:xfrm>
                <a:off x="1167336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9" name="CustomShape 121"/>
              <p:cNvSpPr/>
              <p:nvPr/>
            </p:nvSpPr>
            <p:spPr>
              <a:xfrm>
                <a:off x="1217196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0" name="CustomShape 122"/>
              <p:cNvSpPr/>
              <p:nvPr/>
            </p:nvSpPr>
            <p:spPr>
              <a:xfrm>
                <a:off x="1267056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1" name="CustomShape 123"/>
              <p:cNvSpPr/>
              <p:nvPr/>
            </p:nvSpPr>
            <p:spPr>
              <a:xfrm>
                <a:off x="11473920" y="775584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22" name="CustomShape 124"/>
            <p:cNvSpPr/>
            <p:nvPr/>
          </p:nvSpPr>
          <p:spPr>
            <a:xfrm>
              <a:off x="12511800" y="765684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3" name="CustomShape 125"/>
            <p:cNvSpPr/>
            <p:nvPr/>
          </p:nvSpPr>
          <p:spPr>
            <a:xfrm>
              <a:off x="12561480" y="75600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24" name="CustomShape 126"/>
            <p:cNvSpPr/>
            <p:nvPr/>
          </p:nvSpPr>
          <p:spPr>
            <a:xfrm>
              <a:off x="11626920" y="76568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25" name="Group 127"/>
          <p:cNvGrpSpPr/>
          <p:nvPr/>
        </p:nvGrpSpPr>
        <p:grpSpPr>
          <a:xfrm>
            <a:off x="11129040" y="9103680"/>
            <a:ext cx="1495440" cy="567360"/>
            <a:chOff x="11129040" y="9103680"/>
            <a:chExt cx="1495440" cy="567360"/>
          </a:xfrm>
        </p:grpSpPr>
        <p:grpSp>
          <p:nvGrpSpPr>
            <p:cNvPr id="526" name="Group 128"/>
            <p:cNvGrpSpPr/>
            <p:nvPr/>
          </p:nvGrpSpPr>
          <p:grpSpPr>
            <a:xfrm>
              <a:off x="11129040" y="9103680"/>
              <a:ext cx="1495440" cy="567360"/>
              <a:chOff x="11129040" y="9103680"/>
              <a:chExt cx="1495440" cy="567360"/>
            </a:xfrm>
          </p:grpSpPr>
          <p:sp>
            <p:nvSpPr>
              <p:cNvPr id="527" name="CustomShape 129"/>
              <p:cNvSpPr/>
              <p:nvPr/>
            </p:nvSpPr>
            <p:spPr>
              <a:xfrm>
                <a:off x="11328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8" name="CustomShape 130"/>
              <p:cNvSpPr/>
              <p:nvPr/>
            </p:nvSpPr>
            <p:spPr>
              <a:xfrm>
                <a:off x="118270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29" name="CustomShape 131"/>
              <p:cNvSpPr/>
              <p:nvPr/>
            </p:nvSpPr>
            <p:spPr>
              <a:xfrm>
                <a:off x="123256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0" name="CustomShape 132"/>
              <p:cNvSpPr/>
              <p:nvPr/>
            </p:nvSpPr>
            <p:spPr>
              <a:xfrm>
                <a:off x="1112904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31" name="CustomShape 133"/>
            <p:cNvSpPr/>
            <p:nvPr/>
          </p:nvSpPr>
          <p:spPr>
            <a:xfrm>
              <a:off x="1216656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2" name="CustomShape 134"/>
            <p:cNvSpPr/>
            <p:nvPr/>
          </p:nvSpPr>
          <p:spPr>
            <a:xfrm>
              <a:off x="12216600" y="9375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3" name="CustomShape 135"/>
            <p:cNvSpPr/>
            <p:nvPr/>
          </p:nvSpPr>
          <p:spPr>
            <a:xfrm>
              <a:off x="12266280" y="92696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34" name="Group 136"/>
          <p:cNvGrpSpPr/>
          <p:nvPr/>
        </p:nvGrpSpPr>
        <p:grpSpPr>
          <a:xfrm>
            <a:off x="4983120" y="5596200"/>
            <a:ext cx="1495440" cy="567360"/>
            <a:chOff x="4983120" y="5596200"/>
            <a:chExt cx="1495440" cy="567360"/>
          </a:xfrm>
        </p:grpSpPr>
        <p:grpSp>
          <p:nvGrpSpPr>
            <p:cNvPr id="535" name="Group 137"/>
            <p:cNvGrpSpPr/>
            <p:nvPr/>
          </p:nvGrpSpPr>
          <p:grpSpPr>
            <a:xfrm>
              <a:off x="4983120" y="5596200"/>
              <a:ext cx="1495440" cy="567360"/>
              <a:chOff x="4983120" y="5596200"/>
              <a:chExt cx="1495440" cy="567360"/>
            </a:xfrm>
          </p:grpSpPr>
          <p:sp>
            <p:nvSpPr>
              <p:cNvPr id="536" name="CustomShape 138"/>
              <p:cNvSpPr/>
              <p:nvPr/>
            </p:nvSpPr>
            <p:spPr>
              <a:xfrm>
                <a:off x="5182560" y="55962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7" name="CustomShape 139"/>
              <p:cNvSpPr/>
              <p:nvPr/>
            </p:nvSpPr>
            <p:spPr>
              <a:xfrm>
                <a:off x="5681160" y="55962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8" name="CustomShape 140"/>
              <p:cNvSpPr/>
              <p:nvPr/>
            </p:nvSpPr>
            <p:spPr>
              <a:xfrm>
                <a:off x="6179760" y="55962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9" name="CustomShape 141"/>
              <p:cNvSpPr/>
              <p:nvPr/>
            </p:nvSpPr>
            <p:spPr>
              <a:xfrm>
                <a:off x="4983120" y="60642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40" name="CustomShape 142"/>
            <p:cNvSpPr/>
            <p:nvPr/>
          </p:nvSpPr>
          <p:spPr>
            <a:xfrm>
              <a:off x="5042880" y="59652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1" name="CustomShape 143"/>
            <p:cNvSpPr/>
            <p:nvPr/>
          </p:nvSpPr>
          <p:spPr>
            <a:xfrm>
              <a:off x="6083640" y="59652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42" name="CustomShape 144"/>
            <p:cNvSpPr/>
            <p:nvPr/>
          </p:nvSpPr>
          <p:spPr>
            <a:xfrm>
              <a:off x="5130000" y="58683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43" name="Group 145"/>
          <p:cNvGrpSpPr/>
          <p:nvPr/>
        </p:nvGrpSpPr>
        <p:grpSpPr>
          <a:xfrm>
            <a:off x="2316960" y="4682520"/>
            <a:ext cx="1495440" cy="567360"/>
            <a:chOff x="2316960" y="4682520"/>
            <a:chExt cx="1495440" cy="567360"/>
          </a:xfrm>
        </p:grpSpPr>
        <p:grpSp>
          <p:nvGrpSpPr>
            <p:cNvPr id="544" name="Group 146"/>
            <p:cNvGrpSpPr/>
            <p:nvPr/>
          </p:nvGrpSpPr>
          <p:grpSpPr>
            <a:xfrm>
              <a:off x="2316960" y="4682520"/>
              <a:ext cx="1495440" cy="567360"/>
              <a:chOff x="2316960" y="4682520"/>
              <a:chExt cx="1495440" cy="567360"/>
            </a:xfrm>
          </p:grpSpPr>
          <p:sp>
            <p:nvSpPr>
              <p:cNvPr id="545" name="CustomShape 147"/>
              <p:cNvSpPr/>
              <p:nvPr/>
            </p:nvSpPr>
            <p:spPr>
              <a:xfrm>
                <a:off x="2516400" y="468252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46" name="CustomShape 148"/>
              <p:cNvSpPr/>
              <p:nvPr/>
            </p:nvSpPr>
            <p:spPr>
              <a:xfrm>
                <a:off x="3015000" y="468252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47" name="CustomShape 149"/>
              <p:cNvSpPr/>
              <p:nvPr/>
            </p:nvSpPr>
            <p:spPr>
              <a:xfrm>
                <a:off x="3513600" y="468252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48" name="CustomShape 150"/>
              <p:cNvSpPr/>
              <p:nvPr/>
            </p:nvSpPr>
            <p:spPr>
              <a:xfrm>
                <a:off x="2316960" y="515052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49" name="CustomShape 151"/>
            <p:cNvSpPr/>
            <p:nvPr/>
          </p:nvSpPr>
          <p:spPr>
            <a:xfrm>
              <a:off x="2376720" y="505152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0" name="CustomShape 152"/>
            <p:cNvSpPr/>
            <p:nvPr/>
          </p:nvSpPr>
          <p:spPr>
            <a:xfrm>
              <a:off x="3417480" y="505152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1" name="CustomShape 153"/>
            <p:cNvSpPr/>
            <p:nvPr/>
          </p:nvSpPr>
          <p:spPr>
            <a:xfrm>
              <a:off x="3467520" y="4954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52" name="Group 154"/>
          <p:cNvGrpSpPr/>
          <p:nvPr/>
        </p:nvGrpSpPr>
        <p:grpSpPr>
          <a:xfrm>
            <a:off x="1510200" y="5572800"/>
            <a:ext cx="1495440" cy="567360"/>
            <a:chOff x="1510200" y="5572800"/>
            <a:chExt cx="1495440" cy="567360"/>
          </a:xfrm>
        </p:grpSpPr>
        <p:grpSp>
          <p:nvGrpSpPr>
            <p:cNvPr id="553" name="Group 155"/>
            <p:cNvGrpSpPr/>
            <p:nvPr/>
          </p:nvGrpSpPr>
          <p:grpSpPr>
            <a:xfrm>
              <a:off x="1510200" y="5572800"/>
              <a:ext cx="1495440" cy="567360"/>
              <a:chOff x="1510200" y="5572800"/>
              <a:chExt cx="1495440" cy="567360"/>
            </a:xfrm>
          </p:grpSpPr>
          <p:sp>
            <p:nvSpPr>
              <p:cNvPr id="554" name="CustomShape 156"/>
              <p:cNvSpPr/>
              <p:nvPr/>
            </p:nvSpPr>
            <p:spPr>
              <a:xfrm>
                <a:off x="170964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5" name="CustomShape 157"/>
              <p:cNvSpPr/>
              <p:nvPr/>
            </p:nvSpPr>
            <p:spPr>
              <a:xfrm>
                <a:off x="220824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6" name="CustomShape 158"/>
              <p:cNvSpPr/>
              <p:nvPr/>
            </p:nvSpPr>
            <p:spPr>
              <a:xfrm>
                <a:off x="270684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57" name="CustomShape 159"/>
              <p:cNvSpPr/>
              <p:nvPr/>
            </p:nvSpPr>
            <p:spPr>
              <a:xfrm>
                <a:off x="1510200" y="6040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58" name="CustomShape 160"/>
            <p:cNvSpPr/>
            <p:nvPr/>
          </p:nvSpPr>
          <p:spPr>
            <a:xfrm>
              <a:off x="2058480" y="5941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59" name="CustomShape 161"/>
            <p:cNvSpPr/>
            <p:nvPr/>
          </p:nvSpPr>
          <p:spPr>
            <a:xfrm>
              <a:off x="2610720" y="59418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0" name="CustomShape 162"/>
            <p:cNvSpPr/>
            <p:nvPr/>
          </p:nvSpPr>
          <p:spPr>
            <a:xfrm>
              <a:off x="2660400" y="58449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61" name="Group 163"/>
          <p:cNvGrpSpPr/>
          <p:nvPr/>
        </p:nvGrpSpPr>
        <p:grpSpPr>
          <a:xfrm>
            <a:off x="679680" y="6462360"/>
            <a:ext cx="1495440" cy="567360"/>
            <a:chOff x="679680" y="6462360"/>
            <a:chExt cx="1495440" cy="567360"/>
          </a:xfrm>
        </p:grpSpPr>
        <p:grpSp>
          <p:nvGrpSpPr>
            <p:cNvPr id="562" name="Group 164"/>
            <p:cNvGrpSpPr/>
            <p:nvPr/>
          </p:nvGrpSpPr>
          <p:grpSpPr>
            <a:xfrm>
              <a:off x="679680" y="6462360"/>
              <a:ext cx="1495440" cy="567360"/>
              <a:chOff x="679680" y="6462360"/>
              <a:chExt cx="1495440" cy="567360"/>
            </a:xfrm>
          </p:grpSpPr>
          <p:sp>
            <p:nvSpPr>
              <p:cNvPr id="563" name="CustomShape 165"/>
              <p:cNvSpPr/>
              <p:nvPr/>
            </p:nvSpPr>
            <p:spPr>
              <a:xfrm>
                <a:off x="879120" y="646236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4" name="CustomShape 166"/>
              <p:cNvSpPr/>
              <p:nvPr/>
            </p:nvSpPr>
            <p:spPr>
              <a:xfrm>
                <a:off x="1377720" y="646236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5" name="CustomShape 167"/>
              <p:cNvSpPr/>
              <p:nvPr/>
            </p:nvSpPr>
            <p:spPr>
              <a:xfrm>
                <a:off x="1876320" y="646236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66" name="CustomShape 168"/>
              <p:cNvSpPr/>
              <p:nvPr/>
            </p:nvSpPr>
            <p:spPr>
              <a:xfrm>
                <a:off x="679680" y="693036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67" name="CustomShape 169"/>
            <p:cNvSpPr/>
            <p:nvPr/>
          </p:nvSpPr>
          <p:spPr>
            <a:xfrm>
              <a:off x="1228320" y="683136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8" name="CustomShape 170"/>
            <p:cNvSpPr/>
            <p:nvPr/>
          </p:nvSpPr>
          <p:spPr>
            <a:xfrm>
              <a:off x="1780200" y="68313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69" name="CustomShape 171"/>
            <p:cNvSpPr/>
            <p:nvPr/>
          </p:nvSpPr>
          <p:spPr>
            <a:xfrm>
              <a:off x="824760" y="68313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70" name="Group 172"/>
          <p:cNvGrpSpPr/>
          <p:nvPr/>
        </p:nvGrpSpPr>
        <p:grpSpPr>
          <a:xfrm>
            <a:off x="28800" y="7326000"/>
            <a:ext cx="1495440" cy="567360"/>
            <a:chOff x="28800" y="7326000"/>
            <a:chExt cx="1495440" cy="567360"/>
          </a:xfrm>
        </p:grpSpPr>
        <p:grpSp>
          <p:nvGrpSpPr>
            <p:cNvPr id="571" name="Group 173"/>
            <p:cNvGrpSpPr/>
            <p:nvPr/>
          </p:nvGrpSpPr>
          <p:grpSpPr>
            <a:xfrm>
              <a:off x="28800" y="7326000"/>
              <a:ext cx="1495440" cy="567360"/>
              <a:chOff x="28800" y="7326000"/>
              <a:chExt cx="1495440" cy="567360"/>
            </a:xfrm>
          </p:grpSpPr>
          <p:sp>
            <p:nvSpPr>
              <p:cNvPr id="572" name="CustomShape 174"/>
              <p:cNvSpPr/>
              <p:nvPr/>
            </p:nvSpPr>
            <p:spPr>
              <a:xfrm>
                <a:off x="22824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3" name="CustomShape 175"/>
              <p:cNvSpPr/>
              <p:nvPr/>
            </p:nvSpPr>
            <p:spPr>
              <a:xfrm>
                <a:off x="72684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4" name="CustomShape 176"/>
              <p:cNvSpPr/>
              <p:nvPr/>
            </p:nvSpPr>
            <p:spPr>
              <a:xfrm>
                <a:off x="122544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75" name="CustomShape 177"/>
              <p:cNvSpPr/>
              <p:nvPr/>
            </p:nvSpPr>
            <p:spPr>
              <a:xfrm>
                <a:off x="28800" y="7794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76" name="CustomShape 178"/>
            <p:cNvSpPr/>
            <p:nvPr/>
          </p:nvSpPr>
          <p:spPr>
            <a:xfrm>
              <a:off x="577440" y="7695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7" name="CustomShape 179"/>
            <p:cNvSpPr/>
            <p:nvPr/>
          </p:nvSpPr>
          <p:spPr>
            <a:xfrm>
              <a:off x="627120" y="75934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78" name="CustomShape 180"/>
            <p:cNvSpPr/>
            <p:nvPr/>
          </p:nvSpPr>
          <p:spPr>
            <a:xfrm>
              <a:off x="173880" y="769500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79" name="Group 181"/>
          <p:cNvGrpSpPr/>
          <p:nvPr/>
        </p:nvGrpSpPr>
        <p:grpSpPr>
          <a:xfrm>
            <a:off x="370440" y="9103680"/>
            <a:ext cx="1495440" cy="567360"/>
            <a:chOff x="370440" y="9103680"/>
            <a:chExt cx="1495440" cy="567360"/>
          </a:xfrm>
        </p:grpSpPr>
        <p:grpSp>
          <p:nvGrpSpPr>
            <p:cNvPr id="580" name="Group 182"/>
            <p:cNvGrpSpPr/>
            <p:nvPr/>
          </p:nvGrpSpPr>
          <p:grpSpPr>
            <a:xfrm>
              <a:off x="370440" y="9103680"/>
              <a:ext cx="1495440" cy="567360"/>
              <a:chOff x="370440" y="9103680"/>
              <a:chExt cx="1495440" cy="567360"/>
            </a:xfrm>
          </p:grpSpPr>
          <p:sp>
            <p:nvSpPr>
              <p:cNvPr id="581" name="CustomShape 183"/>
              <p:cNvSpPr/>
              <p:nvPr/>
            </p:nvSpPr>
            <p:spPr>
              <a:xfrm>
                <a:off x="5698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2" name="CustomShape 184"/>
              <p:cNvSpPr/>
              <p:nvPr/>
            </p:nvSpPr>
            <p:spPr>
              <a:xfrm>
                <a:off x="1068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3" name="CustomShape 185"/>
              <p:cNvSpPr/>
              <p:nvPr/>
            </p:nvSpPr>
            <p:spPr>
              <a:xfrm>
                <a:off x="15670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84" name="CustomShape 186"/>
              <p:cNvSpPr/>
              <p:nvPr/>
            </p:nvSpPr>
            <p:spPr>
              <a:xfrm>
                <a:off x="37044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85" name="CustomShape 187"/>
            <p:cNvSpPr/>
            <p:nvPr/>
          </p:nvSpPr>
          <p:spPr>
            <a:xfrm>
              <a:off x="91872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6" name="CustomShape 188"/>
            <p:cNvSpPr/>
            <p:nvPr/>
          </p:nvSpPr>
          <p:spPr>
            <a:xfrm>
              <a:off x="968760" y="93711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87" name="CustomShape 189"/>
            <p:cNvSpPr/>
            <p:nvPr/>
          </p:nvSpPr>
          <p:spPr>
            <a:xfrm>
              <a:off x="1018440" y="92696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88" name="Group 190"/>
          <p:cNvGrpSpPr/>
          <p:nvPr/>
        </p:nvGrpSpPr>
        <p:grpSpPr>
          <a:xfrm>
            <a:off x="1909440" y="9103680"/>
            <a:ext cx="1495440" cy="567360"/>
            <a:chOff x="1909440" y="9103680"/>
            <a:chExt cx="1495440" cy="567360"/>
          </a:xfrm>
        </p:grpSpPr>
        <p:grpSp>
          <p:nvGrpSpPr>
            <p:cNvPr id="589" name="Group 191"/>
            <p:cNvGrpSpPr/>
            <p:nvPr/>
          </p:nvGrpSpPr>
          <p:grpSpPr>
            <a:xfrm>
              <a:off x="1909440" y="9103680"/>
              <a:ext cx="1495440" cy="567360"/>
              <a:chOff x="1909440" y="9103680"/>
              <a:chExt cx="1495440" cy="567360"/>
            </a:xfrm>
          </p:grpSpPr>
          <p:sp>
            <p:nvSpPr>
              <p:cNvPr id="590" name="CustomShape 192"/>
              <p:cNvSpPr/>
              <p:nvPr/>
            </p:nvSpPr>
            <p:spPr>
              <a:xfrm>
                <a:off x="21088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1" name="CustomShape 193"/>
              <p:cNvSpPr/>
              <p:nvPr/>
            </p:nvSpPr>
            <p:spPr>
              <a:xfrm>
                <a:off x="2607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2" name="CustomShape 194"/>
              <p:cNvSpPr/>
              <p:nvPr/>
            </p:nvSpPr>
            <p:spPr>
              <a:xfrm>
                <a:off x="31060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3" name="CustomShape 195"/>
              <p:cNvSpPr/>
              <p:nvPr/>
            </p:nvSpPr>
            <p:spPr>
              <a:xfrm>
                <a:off x="190944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94" name="CustomShape 196"/>
            <p:cNvSpPr/>
            <p:nvPr/>
          </p:nvSpPr>
          <p:spPr>
            <a:xfrm>
              <a:off x="245808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5" name="CustomShape 197"/>
            <p:cNvSpPr/>
            <p:nvPr/>
          </p:nvSpPr>
          <p:spPr>
            <a:xfrm>
              <a:off x="2507760" y="937116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96" name="CustomShape 198"/>
            <p:cNvSpPr/>
            <p:nvPr/>
          </p:nvSpPr>
          <p:spPr>
            <a:xfrm>
              <a:off x="306576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97" name="Group 199"/>
          <p:cNvGrpSpPr/>
          <p:nvPr/>
        </p:nvGrpSpPr>
        <p:grpSpPr>
          <a:xfrm>
            <a:off x="3446280" y="9103680"/>
            <a:ext cx="1495440" cy="567360"/>
            <a:chOff x="3446280" y="9103680"/>
            <a:chExt cx="1495440" cy="567360"/>
          </a:xfrm>
        </p:grpSpPr>
        <p:grpSp>
          <p:nvGrpSpPr>
            <p:cNvPr id="598" name="Group 200"/>
            <p:cNvGrpSpPr/>
            <p:nvPr/>
          </p:nvGrpSpPr>
          <p:grpSpPr>
            <a:xfrm>
              <a:off x="3446280" y="9103680"/>
              <a:ext cx="1495440" cy="567360"/>
              <a:chOff x="3446280" y="9103680"/>
              <a:chExt cx="1495440" cy="567360"/>
            </a:xfrm>
          </p:grpSpPr>
          <p:sp>
            <p:nvSpPr>
              <p:cNvPr id="599" name="CustomShape 201"/>
              <p:cNvSpPr/>
              <p:nvPr/>
            </p:nvSpPr>
            <p:spPr>
              <a:xfrm>
                <a:off x="364572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0" name="CustomShape 202"/>
              <p:cNvSpPr/>
              <p:nvPr/>
            </p:nvSpPr>
            <p:spPr>
              <a:xfrm>
                <a:off x="414432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1" name="CustomShape 203"/>
              <p:cNvSpPr/>
              <p:nvPr/>
            </p:nvSpPr>
            <p:spPr>
              <a:xfrm>
                <a:off x="464292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2" name="CustomShape 204"/>
              <p:cNvSpPr/>
              <p:nvPr/>
            </p:nvSpPr>
            <p:spPr>
              <a:xfrm>
                <a:off x="344628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03" name="CustomShape 205"/>
            <p:cNvSpPr/>
            <p:nvPr/>
          </p:nvSpPr>
          <p:spPr>
            <a:xfrm>
              <a:off x="399456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4" name="CustomShape 206"/>
            <p:cNvSpPr/>
            <p:nvPr/>
          </p:nvSpPr>
          <p:spPr>
            <a:xfrm>
              <a:off x="353736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05" name="CustomShape 207"/>
            <p:cNvSpPr/>
            <p:nvPr/>
          </p:nvSpPr>
          <p:spPr>
            <a:xfrm>
              <a:off x="460260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06" name="Group 208"/>
          <p:cNvGrpSpPr/>
          <p:nvPr/>
        </p:nvGrpSpPr>
        <p:grpSpPr>
          <a:xfrm>
            <a:off x="4977720" y="9103680"/>
            <a:ext cx="1495440" cy="567360"/>
            <a:chOff x="4977720" y="9103680"/>
            <a:chExt cx="1495440" cy="567360"/>
          </a:xfrm>
        </p:grpSpPr>
        <p:grpSp>
          <p:nvGrpSpPr>
            <p:cNvPr id="607" name="Group 209"/>
            <p:cNvGrpSpPr/>
            <p:nvPr/>
          </p:nvGrpSpPr>
          <p:grpSpPr>
            <a:xfrm>
              <a:off x="4977720" y="9103680"/>
              <a:ext cx="1495440" cy="567360"/>
              <a:chOff x="4977720" y="9103680"/>
              <a:chExt cx="1495440" cy="567360"/>
            </a:xfrm>
          </p:grpSpPr>
          <p:sp>
            <p:nvSpPr>
              <p:cNvPr id="608" name="CustomShape 210"/>
              <p:cNvSpPr/>
              <p:nvPr/>
            </p:nvSpPr>
            <p:spPr>
              <a:xfrm>
                <a:off x="51771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9" name="CustomShape 211"/>
              <p:cNvSpPr/>
              <p:nvPr/>
            </p:nvSpPr>
            <p:spPr>
              <a:xfrm>
                <a:off x="56757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0" name="CustomShape 212"/>
              <p:cNvSpPr/>
              <p:nvPr/>
            </p:nvSpPr>
            <p:spPr>
              <a:xfrm>
                <a:off x="61743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1" name="CustomShape 213"/>
              <p:cNvSpPr/>
              <p:nvPr/>
            </p:nvSpPr>
            <p:spPr>
              <a:xfrm>
                <a:off x="497772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12" name="CustomShape 214"/>
            <p:cNvSpPr/>
            <p:nvPr/>
          </p:nvSpPr>
          <p:spPr>
            <a:xfrm>
              <a:off x="552600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3" name="CustomShape 215"/>
            <p:cNvSpPr/>
            <p:nvPr/>
          </p:nvSpPr>
          <p:spPr>
            <a:xfrm>
              <a:off x="506880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4" name="CustomShape 216"/>
            <p:cNvSpPr/>
            <p:nvPr/>
          </p:nvSpPr>
          <p:spPr>
            <a:xfrm>
              <a:off x="5118840" y="93758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15" name="Group 217"/>
          <p:cNvGrpSpPr/>
          <p:nvPr/>
        </p:nvGrpSpPr>
        <p:grpSpPr>
          <a:xfrm>
            <a:off x="6512400" y="9103680"/>
            <a:ext cx="1495440" cy="567360"/>
            <a:chOff x="6512400" y="9103680"/>
            <a:chExt cx="1495440" cy="567360"/>
          </a:xfrm>
        </p:grpSpPr>
        <p:grpSp>
          <p:nvGrpSpPr>
            <p:cNvPr id="616" name="Group 218"/>
            <p:cNvGrpSpPr/>
            <p:nvPr/>
          </p:nvGrpSpPr>
          <p:grpSpPr>
            <a:xfrm>
              <a:off x="6512400" y="9103680"/>
              <a:ext cx="1495440" cy="567360"/>
              <a:chOff x="6512400" y="9103680"/>
              <a:chExt cx="1495440" cy="567360"/>
            </a:xfrm>
          </p:grpSpPr>
          <p:sp>
            <p:nvSpPr>
              <p:cNvPr id="617" name="CustomShape 219"/>
              <p:cNvSpPr/>
              <p:nvPr/>
            </p:nvSpPr>
            <p:spPr>
              <a:xfrm>
                <a:off x="67118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8" name="CustomShape 220"/>
              <p:cNvSpPr/>
              <p:nvPr/>
            </p:nvSpPr>
            <p:spPr>
              <a:xfrm>
                <a:off x="72104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19" name="CustomShape 221"/>
              <p:cNvSpPr/>
              <p:nvPr/>
            </p:nvSpPr>
            <p:spPr>
              <a:xfrm>
                <a:off x="77090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0" name="CustomShape 222"/>
              <p:cNvSpPr/>
              <p:nvPr/>
            </p:nvSpPr>
            <p:spPr>
              <a:xfrm>
                <a:off x="651240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21" name="CustomShape 223"/>
            <p:cNvSpPr/>
            <p:nvPr/>
          </p:nvSpPr>
          <p:spPr>
            <a:xfrm>
              <a:off x="756900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2" name="CustomShape 224"/>
            <p:cNvSpPr/>
            <p:nvPr/>
          </p:nvSpPr>
          <p:spPr>
            <a:xfrm>
              <a:off x="660384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3" name="CustomShape 225"/>
            <p:cNvSpPr/>
            <p:nvPr/>
          </p:nvSpPr>
          <p:spPr>
            <a:xfrm>
              <a:off x="6653520" y="93758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24" name="Group 226"/>
          <p:cNvGrpSpPr/>
          <p:nvPr/>
        </p:nvGrpSpPr>
        <p:grpSpPr>
          <a:xfrm>
            <a:off x="8035200" y="9103680"/>
            <a:ext cx="1495440" cy="567360"/>
            <a:chOff x="8035200" y="9103680"/>
            <a:chExt cx="1495440" cy="567360"/>
          </a:xfrm>
        </p:grpSpPr>
        <p:grpSp>
          <p:nvGrpSpPr>
            <p:cNvPr id="625" name="Group 227"/>
            <p:cNvGrpSpPr/>
            <p:nvPr/>
          </p:nvGrpSpPr>
          <p:grpSpPr>
            <a:xfrm>
              <a:off x="8035200" y="9103680"/>
              <a:ext cx="1495440" cy="567360"/>
              <a:chOff x="8035200" y="9103680"/>
              <a:chExt cx="1495440" cy="567360"/>
            </a:xfrm>
          </p:grpSpPr>
          <p:sp>
            <p:nvSpPr>
              <p:cNvPr id="626" name="CustomShape 228"/>
              <p:cNvSpPr/>
              <p:nvPr/>
            </p:nvSpPr>
            <p:spPr>
              <a:xfrm>
                <a:off x="82346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7" name="CustomShape 229"/>
              <p:cNvSpPr/>
              <p:nvPr/>
            </p:nvSpPr>
            <p:spPr>
              <a:xfrm>
                <a:off x="873324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8" name="CustomShape 230"/>
              <p:cNvSpPr/>
              <p:nvPr/>
            </p:nvSpPr>
            <p:spPr>
              <a:xfrm>
                <a:off x="923148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29" name="CustomShape 231"/>
              <p:cNvSpPr/>
              <p:nvPr/>
            </p:nvSpPr>
            <p:spPr>
              <a:xfrm>
                <a:off x="803520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30" name="CustomShape 232"/>
            <p:cNvSpPr/>
            <p:nvPr/>
          </p:nvSpPr>
          <p:spPr>
            <a:xfrm>
              <a:off x="909144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1" name="CustomShape 233"/>
            <p:cNvSpPr/>
            <p:nvPr/>
          </p:nvSpPr>
          <p:spPr>
            <a:xfrm>
              <a:off x="8126280" y="947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32" name="CustomShape 234"/>
            <p:cNvSpPr/>
            <p:nvPr/>
          </p:nvSpPr>
          <p:spPr>
            <a:xfrm>
              <a:off x="868320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33" name="Group 235"/>
          <p:cNvGrpSpPr/>
          <p:nvPr/>
        </p:nvGrpSpPr>
        <p:grpSpPr>
          <a:xfrm>
            <a:off x="9569520" y="9103680"/>
            <a:ext cx="1495440" cy="567360"/>
            <a:chOff x="9569520" y="9103680"/>
            <a:chExt cx="1495440" cy="567360"/>
          </a:xfrm>
        </p:grpSpPr>
        <p:grpSp>
          <p:nvGrpSpPr>
            <p:cNvPr id="634" name="Group 236"/>
            <p:cNvGrpSpPr/>
            <p:nvPr/>
          </p:nvGrpSpPr>
          <p:grpSpPr>
            <a:xfrm>
              <a:off x="9569520" y="9103680"/>
              <a:ext cx="1495440" cy="567360"/>
              <a:chOff x="9569520" y="9103680"/>
              <a:chExt cx="1495440" cy="567360"/>
            </a:xfrm>
          </p:grpSpPr>
          <p:sp>
            <p:nvSpPr>
              <p:cNvPr id="635" name="CustomShape 237"/>
              <p:cNvSpPr/>
              <p:nvPr/>
            </p:nvSpPr>
            <p:spPr>
              <a:xfrm>
                <a:off x="97689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6" name="CustomShape 238"/>
              <p:cNvSpPr/>
              <p:nvPr/>
            </p:nvSpPr>
            <p:spPr>
              <a:xfrm>
                <a:off x="102675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7" name="CustomShape 239"/>
              <p:cNvSpPr/>
              <p:nvPr/>
            </p:nvSpPr>
            <p:spPr>
              <a:xfrm>
                <a:off x="10766160" y="910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38" name="CustomShape 240"/>
              <p:cNvSpPr/>
              <p:nvPr/>
            </p:nvSpPr>
            <p:spPr>
              <a:xfrm>
                <a:off x="9569520" y="957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39" name="CustomShape 241"/>
            <p:cNvSpPr/>
            <p:nvPr/>
          </p:nvSpPr>
          <p:spPr>
            <a:xfrm>
              <a:off x="10625760" y="947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0" name="CustomShape 242"/>
            <p:cNvSpPr/>
            <p:nvPr/>
          </p:nvSpPr>
          <p:spPr>
            <a:xfrm>
              <a:off x="10675800" y="9375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1" name="CustomShape 243"/>
            <p:cNvSpPr/>
            <p:nvPr/>
          </p:nvSpPr>
          <p:spPr>
            <a:xfrm>
              <a:off x="10217520" y="947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42" name="Group 244"/>
          <p:cNvGrpSpPr/>
          <p:nvPr/>
        </p:nvGrpSpPr>
        <p:grpSpPr>
          <a:xfrm>
            <a:off x="3034440" y="3793680"/>
            <a:ext cx="1495440" cy="567360"/>
            <a:chOff x="3034440" y="3793680"/>
            <a:chExt cx="1495440" cy="567360"/>
          </a:xfrm>
        </p:grpSpPr>
        <p:grpSp>
          <p:nvGrpSpPr>
            <p:cNvPr id="643" name="Group 245"/>
            <p:cNvGrpSpPr/>
            <p:nvPr/>
          </p:nvGrpSpPr>
          <p:grpSpPr>
            <a:xfrm>
              <a:off x="3034440" y="3793680"/>
              <a:ext cx="1495440" cy="567360"/>
              <a:chOff x="3034440" y="3793680"/>
              <a:chExt cx="1495440" cy="567360"/>
            </a:xfrm>
          </p:grpSpPr>
          <p:sp>
            <p:nvSpPr>
              <p:cNvPr id="644" name="CustomShape 246"/>
              <p:cNvSpPr/>
              <p:nvPr/>
            </p:nvSpPr>
            <p:spPr>
              <a:xfrm>
                <a:off x="3233880" y="379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5" name="CustomShape 247"/>
              <p:cNvSpPr/>
              <p:nvPr/>
            </p:nvSpPr>
            <p:spPr>
              <a:xfrm>
                <a:off x="3732480" y="379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6" name="CustomShape 248"/>
              <p:cNvSpPr/>
              <p:nvPr/>
            </p:nvSpPr>
            <p:spPr>
              <a:xfrm>
                <a:off x="4231080" y="37936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47" name="CustomShape 249"/>
              <p:cNvSpPr/>
              <p:nvPr/>
            </p:nvSpPr>
            <p:spPr>
              <a:xfrm>
                <a:off x="3034440" y="426168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48" name="CustomShape 250"/>
            <p:cNvSpPr/>
            <p:nvPr/>
          </p:nvSpPr>
          <p:spPr>
            <a:xfrm>
              <a:off x="3094560" y="41626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9" name="CustomShape 251"/>
            <p:cNvSpPr/>
            <p:nvPr/>
          </p:nvSpPr>
          <p:spPr>
            <a:xfrm>
              <a:off x="4134960" y="41626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0" name="CustomShape 252"/>
            <p:cNvSpPr/>
            <p:nvPr/>
          </p:nvSpPr>
          <p:spPr>
            <a:xfrm>
              <a:off x="3682800" y="416268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51" name="Group 253"/>
          <p:cNvGrpSpPr/>
          <p:nvPr/>
        </p:nvGrpSpPr>
        <p:grpSpPr>
          <a:xfrm>
            <a:off x="6611040" y="5572800"/>
            <a:ext cx="1495440" cy="567360"/>
            <a:chOff x="6611040" y="5572800"/>
            <a:chExt cx="1495440" cy="567360"/>
          </a:xfrm>
        </p:grpSpPr>
        <p:grpSp>
          <p:nvGrpSpPr>
            <p:cNvPr id="652" name="Group 254"/>
            <p:cNvGrpSpPr/>
            <p:nvPr/>
          </p:nvGrpSpPr>
          <p:grpSpPr>
            <a:xfrm>
              <a:off x="6611040" y="5572800"/>
              <a:ext cx="1495440" cy="567360"/>
              <a:chOff x="6611040" y="5572800"/>
              <a:chExt cx="1495440" cy="567360"/>
            </a:xfrm>
          </p:grpSpPr>
          <p:sp>
            <p:nvSpPr>
              <p:cNvPr id="653" name="CustomShape 255"/>
              <p:cNvSpPr/>
              <p:nvPr/>
            </p:nvSpPr>
            <p:spPr>
              <a:xfrm>
                <a:off x="681048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4" name="CustomShape 256"/>
              <p:cNvSpPr/>
              <p:nvPr/>
            </p:nvSpPr>
            <p:spPr>
              <a:xfrm>
                <a:off x="730908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5" name="CustomShape 257"/>
              <p:cNvSpPr/>
              <p:nvPr/>
            </p:nvSpPr>
            <p:spPr>
              <a:xfrm>
                <a:off x="7807680" y="55728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56" name="CustomShape 258"/>
              <p:cNvSpPr/>
              <p:nvPr/>
            </p:nvSpPr>
            <p:spPr>
              <a:xfrm>
                <a:off x="6611040" y="60408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57" name="CustomShape 259"/>
            <p:cNvSpPr/>
            <p:nvPr/>
          </p:nvSpPr>
          <p:spPr>
            <a:xfrm>
              <a:off x="6670800" y="59418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8" name="CustomShape 260"/>
            <p:cNvSpPr/>
            <p:nvPr/>
          </p:nvSpPr>
          <p:spPr>
            <a:xfrm>
              <a:off x="7216200" y="59418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9" name="CustomShape 261"/>
            <p:cNvSpPr/>
            <p:nvPr/>
          </p:nvSpPr>
          <p:spPr>
            <a:xfrm>
              <a:off x="6757920" y="58449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60" name="Group 262"/>
          <p:cNvGrpSpPr/>
          <p:nvPr/>
        </p:nvGrpSpPr>
        <p:grpSpPr>
          <a:xfrm>
            <a:off x="4603680" y="6418080"/>
            <a:ext cx="1495440" cy="567720"/>
            <a:chOff x="4603680" y="6418080"/>
            <a:chExt cx="1495440" cy="567720"/>
          </a:xfrm>
        </p:grpSpPr>
        <p:grpSp>
          <p:nvGrpSpPr>
            <p:cNvPr id="661" name="Group 263"/>
            <p:cNvGrpSpPr/>
            <p:nvPr/>
          </p:nvGrpSpPr>
          <p:grpSpPr>
            <a:xfrm>
              <a:off x="4603680" y="6418080"/>
              <a:ext cx="1495440" cy="567720"/>
              <a:chOff x="4603680" y="6418080"/>
              <a:chExt cx="1495440" cy="567720"/>
            </a:xfrm>
          </p:grpSpPr>
          <p:sp>
            <p:nvSpPr>
              <p:cNvPr id="662" name="CustomShape 264"/>
              <p:cNvSpPr/>
              <p:nvPr/>
            </p:nvSpPr>
            <p:spPr>
              <a:xfrm>
                <a:off x="4803120" y="64180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3" name="CustomShape 265"/>
              <p:cNvSpPr/>
              <p:nvPr/>
            </p:nvSpPr>
            <p:spPr>
              <a:xfrm>
                <a:off x="5301720" y="64180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4" name="CustomShape 266"/>
              <p:cNvSpPr/>
              <p:nvPr/>
            </p:nvSpPr>
            <p:spPr>
              <a:xfrm>
                <a:off x="5800320" y="641808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65" name="CustomShape 267"/>
              <p:cNvSpPr/>
              <p:nvPr/>
            </p:nvSpPr>
            <p:spPr>
              <a:xfrm>
                <a:off x="4603680" y="688644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66" name="CustomShape 268"/>
            <p:cNvSpPr/>
            <p:nvPr/>
          </p:nvSpPr>
          <p:spPr>
            <a:xfrm>
              <a:off x="5151960" y="678708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7" name="CustomShape 269"/>
            <p:cNvSpPr/>
            <p:nvPr/>
          </p:nvSpPr>
          <p:spPr>
            <a:xfrm>
              <a:off x="5704200" y="678708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68" name="CustomShape 270"/>
            <p:cNvSpPr/>
            <p:nvPr/>
          </p:nvSpPr>
          <p:spPr>
            <a:xfrm>
              <a:off x="5251680" y="669024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69" name="Group 271"/>
          <p:cNvGrpSpPr/>
          <p:nvPr/>
        </p:nvGrpSpPr>
        <p:grpSpPr>
          <a:xfrm>
            <a:off x="3034440" y="7326000"/>
            <a:ext cx="1495440" cy="567360"/>
            <a:chOff x="3034440" y="7326000"/>
            <a:chExt cx="1495440" cy="567360"/>
          </a:xfrm>
        </p:grpSpPr>
        <p:grpSp>
          <p:nvGrpSpPr>
            <p:cNvPr id="670" name="Group 272"/>
            <p:cNvGrpSpPr/>
            <p:nvPr/>
          </p:nvGrpSpPr>
          <p:grpSpPr>
            <a:xfrm>
              <a:off x="3034440" y="7326000"/>
              <a:ext cx="1495440" cy="567360"/>
              <a:chOff x="3034440" y="7326000"/>
              <a:chExt cx="1495440" cy="567360"/>
            </a:xfrm>
          </p:grpSpPr>
          <p:sp>
            <p:nvSpPr>
              <p:cNvPr id="671" name="CustomShape 273"/>
              <p:cNvSpPr/>
              <p:nvPr/>
            </p:nvSpPr>
            <p:spPr>
              <a:xfrm>
                <a:off x="323388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72" name="CustomShape 274"/>
              <p:cNvSpPr/>
              <p:nvPr/>
            </p:nvSpPr>
            <p:spPr>
              <a:xfrm>
                <a:off x="373248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73" name="CustomShape 275"/>
              <p:cNvSpPr/>
              <p:nvPr/>
            </p:nvSpPr>
            <p:spPr>
              <a:xfrm>
                <a:off x="4231080" y="7326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74" name="CustomShape 276"/>
              <p:cNvSpPr/>
              <p:nvPr/>
            </p:nvSpPr>
            <p:spPr>
              <a:xfrm>
                <a:off x="3034440" y="7794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75" name="CustomShape 277"/>
            <p:cNvSpPr/>
            <p:nvPr/>
          </p:nvSpPr>
          <p:spPr>
            <a:xfrm>
              <a:off x="3583080" y="7695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6" name="CustomShape 278"/>
            <p:cNvSpPr/>
            <p:nvPr/>
          </p:nvSpPr>
          <p:spPr>
            <a:xfrm>
              <a:off x="3132000" y="76950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77" name="CustomShape 279"/>
            <p:cNvSpPr/>
            <p:nvPr/>
          </p:nvSpPr>
          <p:spPr>
            <a:xfrm>
              <a:off x="3682800" y="75981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78" name="Group 280"/>
          <p:cNvGrpSpPr/>
          <p:nvPr/>
        </p:nvGrpSpPr>
        <p:grpSpPr>
          <a:xfrm>
            <a:off x="6878160" y="6435000"/>
            <a:ext cx="1495440" cy="567360"/>
            <a:chOff x="6878160" y="6435000"/>
            <a:chExt cx="1495440" cy="567360"/>
          </a:xfrm>
        </p:grpSpPr>
        <p:grpSp>
          <p:nvGrpSpPr>
            <p:cNvPr id="679" name="Group 281"/>
            <p:cNvGrpSpPr/>
            <p:nvPr/>
          </p:nvGrpSpPr>
          <p:grpSpPr>
            <a:xfrm>
              <a:off x="6878160" y="6435000"/>
              <a:ext cx="1495440" cy="567360"/>
              <a:chOff x="6878160" y="6435000"/>
              <a:chExt cx="1495440" cy="567360"/>
            </a:xfrm>
          </p:grpSpPr>
          <p:sp>
            <p:nvSpPr>
              <p:cNvPr id="680" name="CustomShape 282"/>
              <p:cNvSpPr/>
              <p:nvPr/>
            </p:nvSpPr>
            <p:spPr>
              <a:xfrm>
                <a:off x="7077600" y="6435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81" name="CustomShape 283"/>
              <p:cNvSpPr/>
              <p:nvPr/>
            </p:nvSpPr>
            <p:spPr>
              <a:xfrm>
                <a:off x="7576200" y="6435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82" name="CustomShape 284"/>
              <p:cNvSpPr/>
              <p:nvPr/>
            </p:nvSpPr>
            <p:spPr>
              <a:xfrm>
                <a:off x="8074800" y="643500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83" name="CustomShape 285"/>
              <p:cNvSpPr/>
              <p:nvPr/>
            </p:nvSpPr>
            <p:spPr>
              <a:xfrm>
                <a:off x="6878160" y="690300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84" name="CustomShape 286"/>
            <p:cNvSpPr/>
            <p:nvPr/>
          </p:nvSpPr>
          <p:spPr>
            <a:xfrm>
              <a:off x="7916040" y="680400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5" name="CustomShape 287"/>
            <p:cNvSpPr/>
            <p:nvPr/>
          </p:nvSpPr>
          <p:spPr>
            <a:xfrm>
              <a:off x="7476480" y="680400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86" name="CustomShape 288"/>
            <p:cNvSpPr/>
            <p:nvPr/>
          </p:nvSpPr>
          <p:spPr>
            <a:xfrm>
              <a:off x="8015760" y="670716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87" name="Group 289"/>
          <p:cNvGrpSpPr/>
          <p:nvPr/>
        </p:nvGrpSpPr>
        <p:grpSpPr>
          <a:xfrm>
            <a:off x="8437680" y="7287840"/>
            <a:ext cx="1495440" cy="567360"/>
            <a:chOff x="8437680" y="7287840"/>
            <a:chExt cx="1495440" cy="567360"/>
          </a:xfrm>
        </p:grpSpPr>
        <p:grpSp>
          <p:nvGrpSpPr>
            <p:cNvPr id="688" name="Group 290"/>
            <p:cNvGrpSpPr/>
            <p:nvPr/>
          </p:nvGrpSpPr>
          <p:grpSpPr>
            <a:xfrm>
              <a:off x="8437680" y="7287840"/>
              <a:ext cx="1495440" cy="567360"/>
              <a:chOff x="8437680" y="7287840"/>
              <a:chExt cx="1495440" cy="567360"/>
            </a:xfrm>
          </p:grpSpPr>
          <p:sp>
            <p:nvSpPr>
              <p:cNvPr id="689" name="CustomShape 291"/>
              <p:cNvSpPr/>
              <p:nvPr/>
            </p:nvSpPr>
            <p:spPr>
              <a:xfrm>
                <a:off x="863712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0" name="CustomShape 292"/>
              <p:cNvSpPr/>
              <p:nvPr/>
            </p:nvSpPr>
            <p:spPr>
              <a:xfrm>
                <a:off x="913572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1" name="CustomShape 293"/>
              <p:cNvSpPr/>
              <p:nvPr/>
            </p:nvSpPr>
            <p:spPr>
              <a:xfrm>
                <a:off x="9634320" y="7287840"/>
                <a:ext cx="99360" cy="498240"/>
              </a:xfrm>
              <a:prstGeom prst="rect">
                <a:avLst/>
              </a:prstGeom>
              <a:solidFill>
                <a:schemeClr val="accent1"/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92" name="CustomShape 294"/>
              <p:cNvSpPr/>
              <p:nvPr/>
            </p:nvSpPr>
            <p:spPr>
              <a:xfrm>
                <a:off x="8437680" y="7755840"/>
                <a:ext cx="1495440" cy="99360"/>
              </a:xfrm>
              <a:prstGeom prst="rect">
                <a:avLst/>
              </a:prstGeom>
              <a:solidFill>
                <a:schemeClr val="accent1">
                  <a:hueOff val="104794"/>
                  <a:lumOff val="-8431"/>
                </a:schemeClr>
              </a:solidFill>
              <a:ln w="12600"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693" name="CustomShape 295"/>
            <p:cNvSpPr/>
            <p:nvPr/>
          </p:nvSpPr>
          <p:spPr>
            <a:xfrm>
              <a:off x="9475560" y="7656840"/>
              <a:ext cx="398520" cy="99360"/>
            </a:xfrm>
            <a:prstGeom prst="rect">
              <a:avLst/>
            </a:prstGeom>
            <a:solidFill>
              <a:schemeClr val="accent5">
                <a:hueOff val="-180946"/>
                <a:satOff val="-2351"/>
                <a:lumOff val="-8716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4" name="CustomShape 296"/>
            <p:cNvSpPr/>
            <p:nvPr/>
          </p:nvSpPr>
          <p:spPr>
            <a:xfrm>
              <a:off x="8528040" y="7656840"/>
              <a:ext cx="298800" cy="99360"/>
            </a:xfrm>
            <a:prstGeom prst="rect">
              <a:avLst/>
            </a:prstGeom>
            <a:solidFill>
              <a:schemeClr val="accent5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5" name="CustomShape 297"/>
            <p:cNvSpPr/>
            <p:nvPr/>
          </p:nvSpPr>
          <p:spPr>
            <a:xfrm>
              <a:off x="9575280" y="7560000"/>
              <a:ext cx="199080" cy="99360"/>
            </a:xfrm>
            <a:prstGeom prst="rect">
              <a:avLst/>
            </a:prstGeom>
            <a:solidFill>
              <a:schemeClr val="accent5">
                <a:hueOff val="343847"/>
                <a:satOff val="6318"/>
                <a:lumOff val="8159"/>
              </a:schemeClr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96" name="Group 298"/>
          <p:cNvGrpSpPr/>
          <p:nvPr/>
        </p:nvGrpSpPr>
        <p:grpSpPr>
          <a:xfrm>
            <a:off x="7318440" y="931320"/>
            <a:ext cx="3835080" cy="2252880"/>
            <a:chOff x="7318440" y="931320"/>
            <a:chExt cx="3835080" cy="2252880"/>
          </a:xfrm>
        </p:grpSpPr>
        <p:sp>
          <p:nvSpPr>
            <p:cNvPr id="697" name="CustomShape 299"/>
            <p:cNvSpPr/>
            <p:nvPr/>
          </p:nvSpPr>
          <p:spPr>
            <a:xfrm>
              <a:off x="7318440" y="1729440"/>
              <a:ext cx="1409400" cy="14547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21600"/>
                  </a:moveTo>
                  <a:cubicBezTo>
                    <a:pt x="4853" y="10714"/>
                    <a:pt x="12053" y="3514"/>
                    <a:pt x="21600" y="0"/>
                  </a:cubicBezTo>
                </a:path>
              </a:pathLst>
            </a:custGeom>
            <a:noFill/>
            <a:ln w="50760">
              <a:solidFill>
                <a:schemeClr val="accent4"/>
              </a:solidFill>
              <a:miter/>
              <a:headEnd len="med" type="triangle" w="med"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98" name="CustomShape 300"/>
            <p:cNvSpPr/>
            <p:nvPr/>
          </p:nvSpPr>
          <p:spPr>
            <a:xfrm>
              <a:off x="8728200" y="931320"/>
              <a:ext cx="2425320" cy="1269720"/>
            </a:xfrm>
            <a:prstGeom prst="roundRect">
              <a:avLst>
                <a:gd name="adj" fmla="val 15000"/>
              </a:avLst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estado</a:t>
              </a:r>
              <a:endParaRPr b="0" lang="pt-BR" sz="2800" spc="-1" strike="noStrike">
                <a:latin typeface="Arial"/>
              </a:endParaRPr>
            </a:p>
          </p:txBody>
        </p:sp>
      </p:grpSp>
      <p:grpSp>
        <p:nvGrpSpPr>
          <p:cNvPr id="699" name="Group 301"/>
          <p:cNvGrpSpPr/>
          <p:nvPr/>
        </p:nvGrpSpPr>
        <p:grpSpPr>
          <a:xfrm>
            <a:off x="1253160" y="1638720"/>
            <a:ext cx="4843800" cy="1352520"/>
            <a:chOff x="1253160" y="1638720"/>
            <a:chExt cx="4843800" cy="1352520"/>
          </a:xfrm>
        </p:grpSpPr>
        <p:sp>
          <p:nvSpPr>
            <p:cNvPr id="700" name="CustomShape 302"/>
            <p:cNvSpPr/>
            <p:nvPr/>
          </p:nvSpPr>
          <p:spPr>
            <a:xfrm>
              <a:off x="1253160" y="1638720"/>
              <a:ext cx="2425320" cy="1269720"/>
            </a:xfrm>
            <a:prstGeom prst="roundRect">
              <a:avLst>
                <a:gd name="adj" fmla="val 15000"/>
              </a:avLst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Ação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701" name="CustomShape 303"/>
            <p:cNvSpPr/>
            <p:nvPr/>
          </p:nvSpPr>
          <p:spPr>
            <a:xfrm>
              <a:off x="3678840" y="2345400"/>
              <a:ext cx="2418120" cy="6458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21600" y="21600"/>
                  </a:moveTo>
                  <a:cubicBezTo>
                    <a:pt x="17581" y="10851"/>
                    <a:pt x="10381" y="3651"/>
                    <a:pt x="0" y="0"/>
                  </a:cubicBezTo>
                </a:path>
              </a:pathLst>
            </a:custGeom>
            <a:noFill/>
            <a:ln w="50760">
              <a:solidFill>
                <a:schemeClr val="accent4"/>
              </a:solidFill>
              <a:miter/>
              <a:headEnd len="med" type="triangle" w="med"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702" name="CustomShape 304"/>
          <p:cNvSpPr/>
          <p:nvPr/>
        </p:nvSpPr>
        <p:spPr>
          <a:xfrm>
            <a:off x="6915240" y="3105000"/>
            <a:ext cx="672840" cy="672840"/>
          </a:xfrm>
          <a:prstGeom prst="ellipse">
            <a:avLst/>
          </a:prstGeom>
          <a:solidFill>
            <a:schemeClr val="accent1"/>
          </a:solidFill>
          <a:ln w="1260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noAutofit/>
          </a:bodyPr>
          <a:p>
            <a:pPr algn="ctr">
              <a:lnSpc>
                <a:spcPct val="80000"/>
              </a:lnSpc>
            </a:pPr>
            <a:r>
              <a:rPr b="0" lang="pt-BR" sz="2800" spc="-1" strike="noStrike" cap="all">
                <a:solidFill>
                  <a:srgbClr val="ffffff"/>
                </a:solidFill>
                <a:latin typeface="DIN Condensed"/>
                <a:ea typeface="DIN Condensed"/>
              </a:rPr>
              <a:t>311</a:t>
            </a:r>
            <a:endParaRPr b="0" lang="pt-BR" sz="2800" spc="-1" strike="noStrike">
              <a:latin typeface="Arial"/>
            </a:endParaRPr>
          </a:p>
        </p:txBody>
      </p:sp>
      <p:grpSp>
        <p:nvGrpSpPr>
          <p:cNvPr id="703" name="Group 305"/>
          <p:cNvGrpSpPr/>
          <p:nvPr/>
        </p:nvGrpSpPr>
        <p:grpSpPr>
          <a:xfrm>
            <a:off x="10257480" y="2863080"/>
            <a:ext cx="2425320" cy="5557680"/>
            <a:chOff x="10257480" y="2863080"/>
            <a:chExt cx="2425320" cy="5557680"/>
          </a:xfrm>
        </p:grpSpPr>
        <p:sp>
          <p:nvSpPr>
            <p:cNvPr id="704" name="CustomShape 306"/>
            <p:cNvSpPr/>
            <p:nvPr/>
          </p:nvSpPr>
          <p:spPr>
            <a:xfrm>
              <a:off x="10257480" y="2863080"/>
              <a:ext cx="2425320" cy="1269720"/>
            </a:xfrm>
            <a:prstGeom prst="roundRect">
              <a:avLst>
                <a:gd name="adj" fmla="val 15000"/>
              </a:avLst>
            </a:prstGeom>
            <a:solidFill>
              <a:schemeClr val="accent4"/>
            </a:solidFill>
            <a:ln w="1260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50760" rIns="50760" tIns="50760" bIns="50760" anchor="ctr">
              <a:noAutofit/>
            </a:bodyPr>
            <a:p>
              <a:pPr algn="ctr">
                <a:lnSpc>
                  <a:spcPct val="80000"/>
                </a:lnSpc>
              </a:pPr>
              <a:r>
                <a:rPr b="0" lang="pt-BR" sz="2800" spc="-1" strike="noStrike" cap="all">
                  <a:solidFill>
                    <a:srgbClr val="232323"/>
                  </a:solidFill>
                  <a:latin typeface="DIN Condensed"/>
                  <a:ea typeface="DIN Condensed"/>
                </a:rPr>
                <a:t>meta</a:t>
              </a:r>
              <a:endParaRPr b="0" lang="pt-BR" sz="2800" spc="-1" strike="noStrike">
                <a:latin typeface="Arial"/>
              </a:endParaRPr>
            </a:p>
          </p:txBody>
        </p:sp>
        <p:sp>
          <p:nvSpPr>
            <p:cNvPr id="705" name="CustomShape 307"/>
            <p:cNvSpPr/>
            <p:nvPr/>
          </p:nvSpPr>
          <p:spPr>
            <a:xfrm>
              <a:off x="11604600" y="4133160"/>
              <a:ext cx="417240" cy="4287600"/>
            </a:xfrm>
            <a:custGeom>
              <a:avLst/>
              <a:gdLst/>
              <a:ahLst/>
              <a:rect l="l" t="t" r="r" b="b"/>
              <a:pathLst>
                <a:path w="17376" h="21600">
                  <a:moveTo>
                    <a:pt x="13377" y="21600"/>
                  </a:moveTo>
                  <a:cubicBezTo>
                    <a:pt x="21600" y="17436"/>
                    <a:pt x="17141" y="10236"/>
                    <a:pt x="0" y="0"/>
                  </a:cubicBezTo>
                </a:path>
              </a:pathLst>
            </a:custGeom>
            <a:noFill/>
            <a:ln w="50760">
              <a:solidFill>
                <a:schemeClr val="accent4"/>
              </a:solidFill>
              <a:miter/>
              <a:headEnd len="med" type="triangle" w="med"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9" dur="indefinite" restart="never" nodeType="tmRoot">
          <p:childTnLst>
            <p:seq>
              <p:cTn id="30" dur="indefinite" nodeType="mainSeq">
                <p:childTnLst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Application>LibreOffice/6.3.4.2$Linux_X86_64 LibreOffice_project/30$Build-2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2020-02-17T12:08:08Z</dcterms:modified>
  <cp:revision>5</cp:revision>
  <dc:subject/>
  <dc:title/>
</cp:coreProperties>
</file>